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7" r:id="rId4"/>
    <p:sldId id="258" r:id="rId5"/>
    <p:sldId id="259" r:id="rId6"/>
    <p:sldId id="269" r:id="rId7"/>
    <p:sldId id="270" r:id="rId8"/>
    <p:sldId id="260" r:id="rId9"/>
    <p:sldId id="264" r:id="rId10"/>
    <p:sldId id="276" r:id="rId11"/>
    <p:sldId id="281" r:id="rId12"/>
    <p:sldId id="265" r:id="rId13"/>
    <p:sldId id="278" r:id="rId14"/>
    <p:sldId id="279" r:id="rId15"/>
    <p:sldId id="267" r:id="rId16"/>
    <p:sldId id="273" r:id="rId17"/>
    <p:sldId id="268" r:id="rId18"/>
    <p:sldId id="266" r:id="rId19"/>
    <p:sldId id="280" r:id="rId20"/>
    <p:sldId id="283" r:id="rId21"/>
    <p:sldId id="284" r:id="rId22"/>
    <p:sldId id="261" r:id="rId23"/>
    <p:sldId id="282" r:id="rId24"/>
    <p:sldId id="275" r:id="rId25"/>
    <p:sldId id="27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1E1D"/>
    <a:srgbClr val="191A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196" autoAdjust="0"/>
  </p:normalViewPr>
  <p:slideViewPr>
    <p:cSldViewPr snapToGrid="0">
      <p:cViewPr varScale="1">
        <p:scale>
          <a:sx n="79" d="100"/>
          <a:sy n="79" d="100"/>
        </p:scale>
        <p:origin x="83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DC66E-27A9-35DF-CE44-FE2113A4F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6773DC-FFF9-98BA-D57B-95F8E46C8D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E1FAE-1FF1-FA6A-D02F-A7D49A6BD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F27B0-67A6-B52A-A156-FF70E28A9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8B32A-AB50-3188-47E7-0FC95F678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201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63FDA-12D2-F43A-B25F-468B66CEA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0AB015-2029-73B8-EB6C-0B405F7681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D073D-A280-7EEA-B0FB-0BDF0C2A8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750C0-6E9A-4670-190B-887F384B8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42E3A-CE24-FCAF-59C4-AB2D5A978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5940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21239F-216E-7038-CC2E-CCB4C68412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C26193-4E7D-61FF-4614-0372E0772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0E519-5894-8D11-600A-B16515BA1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AF6F4-8803-E820-4BFF-C2C80D0C0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CF128-AD90-45D2-8750-970CCF09E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862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461C9-1015-F10B-9DAF-94EA6BFC3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1F964-7B2C-CA5F-BA42-EDDD77A98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31FC1F-1EF3-763A-A24F-3D309F846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F4D80-B06A-065B-63A5-45793CFF6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1235A-50E7-313F-ADBA-A8D0CA7FB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442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30C59-63C5-AFB9-A66A-3A2A2C84B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48DB0-B37A-76FF-D631-751A9F07A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8EE7C-7E61-E94E-A290-AE1BB404A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AE72B-A064-5D80-6767-ADCED293A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1FD22-5DDF-539E-7150-1388C369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9902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F2BC-344F-FD34-61DD-000F90B5E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9FC2E-32D8-84FE-1800-F6507A354A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8122FE-EB07-224A-36B7-2096662C3B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ED79F-F2EE-05D4-EA47-F4DB6B789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30C45-5D43-57AB-F334-22BB1CC46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80E59-2B65-8B3A-82EC-5D3C3509C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927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72CE3-2507-3E80-9A0A-383D8577D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9B0F4-C7C5-F123-C07B-507D529ED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631800-92FE-7001-0094-B8F0EB08B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36A799-28A1-5569-CCEC-4A04B46DE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6DED3C-5B8E-548B-8B25-F98D278FC9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476A6-9BF3-47F2-72FD-7C5D3410A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24E239-9F0A-08C3-0968-77AD50DB8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9D7D2-F540-CFEE-812F-D1921CF62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52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89E1D-3AB2-FD31-107E-4184BCF1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CE2E45-798C-F1B3-A072-74821B701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689BAD-3DDE-3A62-0AB8-85823AC8F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382AB2-730E-8D65-14DF-B89DE0D34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92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F221AC-364B-8209-6827-08D0A248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EF9FD5-8789-353C-57CD-A296ADE9B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EE4B-09F9-FB7D-08E7-B6F06C560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767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CC83C-D5CF-082E-A3B7-40B705858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687EB-7074-954B-1113-1E3A48B9E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88B40E-9611-6081-59BF-BAB318CE0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F21BD6-0D54-2BF5-34EE-BD35200E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BA679-8C1D-B974-FE25-27E39AEBB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66CA5-DCAD-AF46-0DE5-DCA040B8F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266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6BC80-6A11-4397-36B9-46DEAA2FF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C0DC5A-8C8C-E0A7-B59E-6BE20BDA58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1A37CF-4230-7B13-1A22-A3131DEB15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A7039F-48B4-A43D-3D07-F958A842E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052D8-2D52-C1BF-013B-1AE3AE319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0615C-A9C8-7458-612F-54C65B8FC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8424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E3869C-5875-A6A1-13F1-52A9A997E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1DB84-0F69-4109-FDBC-63D0F2414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2E87A-C520-0B18-7F5D-D8D76C3865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02385-BA11-48F2-B50C-2272FD71F558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7FEAA-8398-BF82-A73F-FB5C58E450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5A125-933F-F749-44A3-31B2A6AC03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587B3-A50F-4C3C-99E3-AD46A5F100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050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473;p49">
            <a:extLst>
              <a:ext uri="{FF2B5EF4-FFF2-40B4-BE49-F238E27FC236}">
                <a16:creationId xmlns:a16="http://schemas.microsoft.com/office/drawing/2014/main" id="{2C8410F1-B3DF-7AC3-C2BE-DA00A9503E21}"/>
              </a:ext>
            </a:extLst>
          </p:cNvPr>
          <p:cNvSpPr/>
          <p:nvPr/>
        </p:nvSpPr>
        <p:spPr>
          <a:xfrm>
            <a:off x="5703574" y="-1156740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83375F-4A76-0414-C808-7E92326CAB55}"/>
              </a:ext>
            </a:extLst>
          </p:cNvPr>
          <p:cNvSpPr/>
          <p:nvPr/>
        </p:nvSpPr>
        <p:spPr>
          <a:xfrm>
            <a:off x="7420344" y="-2"/>
            <a:ext cx="4771656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Google Shape;457;p48">
            <a:extLst>
              <a:ext uri="{FF2B5EF4-FFF2-40B4-BE49-F238E27FC236}">
                <a16:creationId xmlns:a16="http://schemas.microsoft.com/office/drawing/2014/main" id="{F8B0CCEE-15B3-1CD8-E4E2-ACF1AD570F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71292" y="843187"/>
            <a:ext cx="5046628" cy="3125055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7000" dirty="0">
                <a:solidFill>
                  <a:schemeClr val="dk2"/>
                </a:solidFill>
                <a:latin typeface="Oswald" pitchFamily="2" charset="0"/>
              </a:rPr>
              <a:t>TEDx</a:t>
            </a:r>
            <a:r>
              <a:rPr lang="en" sz="7000" dirty="0">
                <a:solidFill>
                  <a:srgbClr val="B4B4B4"/>
                </a:solidFill>
                <a:latin typeface="Oswald" pitchFamily="2" charset="0"/>
              </a:rPr>
              <a:t> </a:t>
            </a:r>
            <a:r>
              <a:rPr lang="en" sz="7000" dirty="0">
                <a:solidFill>
                  <a:schemeClr val="bg1"/>
                </a:solidFill>
                <a:latin typeface="Oswald" pitchFamily="2" charset="0"/>
              </a:rPr>
              <a:t>IITGandhinagar </a:t>
            </a:r>
            <a:r>
              <a:rPr lang="en" sz="7000" dirty="0">
                <a:solidFill>
                  <a:schemeClr val="dk2"/>
                </a:solidFill>
                <a:latin typeface="Oswald" pitchFamily="2" charset="0"/>
              </a:rPr>
              <a:t>Orientation</a:t>
            </a:r>
            <a:endParaRPr sz="7000" dirty="0">
              <a:solidFill>
                <a:schemeClr val="dk2"/>
              </a:solidFill>
              <a:latin typeface="Oswald" pitchFamily="2" charset="0"/>
            </a:endParaRPr>
          </a:p>
        </p:txBody>
      </p:sp>
      <p:sp>
        <p:nvSpPr>
          <p:cNvPr id="12" name="Google Shape;458;p48">
            <a:extLst>
              <a:ext uri="{FF2B5EF4-FFF2-40B4-BE49-F238E27FC236}">
                <a16:creationId xmlns:a16="http://schemas.microsoft.com/office/drawing/2014/main" id="{DD2D8747-6A6B-3507-83A8-FD5E8997D4B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71292" y="4927334"/>
            <a:ext cx="3134329" cy="964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dirty="0">
                <a:solidFill>
                  <a:schemeClr val="bg1">
                    <a:lumMod val="75000"/>
                  </a:schemeClr>
                </a:solidFill>
                <a:latin typeface="Cabin" panose="020B0604020202020204" charset="0"/>
              </a:rPr>
              <a:t>Here is where your presentation begins</a:t>
            </a:r>
            <a:endParaRPr sz="2100" dirty="0">
              <a:solidFill>
                <a:schemeClr val="bg1">
                  <a:lumMod val="75000"/>
                </a:schemeClr>
              </a:solidFill>
              <a:latin typeface="Cabin" panose="020B0604020202020204" charset="0"/>
            </a:endParaRPr>
          </a:p>
        </p:txBody>
      </p:sp>
      <p:sp>
        <p:nvSpPr>
          <p:cNvPr id="13" name="Google Shape;459;p48">
            <a:extLst>
              <a:ext uri="{FF2B5EF4-FFF2-40B4-BE49-F238E27FC236}">
                <a16:creationId xmlns:a16="http://schemas.microsoft.com/office/drawing/2014/main" id="{50961664-17AA-465F-110F-E93F8140510C}"/>
              </a:ext>
            </a:extLst>
          </p:cNvPr>
          <p:cNvSpPr/>
          <p:nvPr/>
        </p:nvSpPr>
        <p:spPr>
          <a:xfrm rot="-5400000">
            <a:off x="5612923" y="5043182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08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14" name="Google Shape;460;p48">
            <a:extLst>
              <a:ext uri="{FF2B5EF4-FFF2-40B4-BE49-F238E27FC236}">
                <a16:creationId xmlns:a16="http://schemas.microsoft.com/office/drawing/2014/main" id="{C87B7A33-DD8D-21B8-0F08-13B750BBACF4}"/>
              </a:ext>
            </a:extLst>
          </p:cNvPr>
          <p:cNvSpPr/>
          <p:nvPr/>
        </p:nvSpPr>
        <p:spPr>
          <a:xfrm rot="-5400000">
            <a:off x="5119212" y="1570478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461;p48">
            <a:extLst>
              <a:ext uri="{FF2B5EF4-FFF2-40B4-BE49-F238E27FC236}">
                <a16:creationId xmlns:a16="http://schemas.microsoft.com/office/drawing/2014/main" id="{7B39B586-3D3E-F62A-9CBB-8C7A5378CDA4}"/>
              </a:ext>
            </a:extLst>
          </p:cNvPr>
          <p:cNvCxnSpPr>
            <a:cxnSpLocks/>
          </p:cNvCxnSpPr>
          <p:nvPr/>
        </p:nvCxnSpPr>
        <p:spPr>
          <a:xfrm>
            <a:off x="1284659" y="4447786"/>
            <a:ext cx="1263097" cy="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Google Shape;462;p48">
            <a:extLst>
              <a:ext uri="{FF2B5EF4-FFF2-40B4-BE49-F238E27FC236}">
                <a16:creationId xmlns:a16="http://schemas.microsoft.com/office/drawing/2014/main" id="{0F5289BD-BD70-8EA9-7686-F87D7D93E347}"/>
              </a:ext>
            </a:extLst>
          </p:cNvPr>
          <p:cNvPicPr preferRelativeResize="0"/>
          <p:nvPr/>
        </p:nvPicPr>
        <p:blipFill rotWithShape="1">
          <a:blip r:embed="rId2">
            <a:alphaModFix amt="75000"/>
          </a:blip>
          <a:srcRect l="21422" r="32447"/>
          <a:stretch/>
        </p:blipFill>
        <p:spPr>
          <a:xfrm>
            <a:off x="7420344" y="-10615"/>
            <a:ext cx="4771656" cy="687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457;p48">
            <a:extLst>
              <a:ext uri="{FF2B5EF4-FFF2-40B4-BE49-F238E27FC236}">
                <a16:creationId xmlns:a16="http://schemas.microsoft.com/office/drawing/2014/main" id="{E9669BA1-C900-AD14-3C71-D0CC20364355}"/>
              </a:ext>
            </a:extLst>
          </p:cNvPr>
          <p:cNvSpPr txBox="1">
            <a:spLocks/>
          </p:cNvSpPr>
          <p:nvPr/>
        </p:nvSpPr>
        <p:spPr>
          <a:xfrm rot="5400000">
            <a:off x="-4339173" y="3687377"/>
            <a:ext cx="8534407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3" name="Google Shape;457;p48">
            <a:extLst>
              <a:ext uri="{FF2B5EF4-FFF2-40B4-BE49-F238E27FC236}">
                <a16:creationId xmlns:a16="http://schemas.microsoft.com/office/drawing/2014/main" id="{D6CDDBE1-8524-8FA3-FB22-962F3468AE56}"/>
              </a:ext>
            </a:extLst>
          </p:cNvPr>
          <p:cNvSpPr txBox="1">
            <a:spLocks/>
          </p:cNvSpPr>
          <p:nvPr/>
        </p:nvSpPr>
        <p:spPr>
          <a:xfrm>
            <a:off x="8151000" y="6095118"/>
            <a:ext cx="84094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7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7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8" name="Google Shape;473;p49">
            <a:extLst>
              <a:ext uri="{FF2B5EF4-FFF2-40B4-BE49-F238E27FC236}">
                <a16:creationId xmlns:a16="http://schemas.microsoft.com/office/drawing/2014/main" id="{AA6BCCAD-3F59-ED0E-32CB-463D59885030}"/>
              </a:ext>
            </a:extLst>
          </p:cNvPr>
          <p:cNvSpPr/>
          <p:nvPr/>
        </p:nvSpPr>
        <p:spPr>
          <a:xfrm>
            <a:off x="3606000" y="5806991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7394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3071386" y="5919443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9774710" y="-1201546"/>
            <a:ext cx="3068888" cy="3069257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-1196688" y="3890203"/>
            <a:ext cx="2393375" cy="2589611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-1731341" y="-213400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9" name="Google Shape;457;p48">
            <a:extLst>
              <a:ext uri="{FF2B5EF4-FFF2-40B4-BE49-F238E27FC236}">
                <a16:creationId xmlns:a16="http://schemas.microsoft.com/office/drawing/2014/main" id="{7A6DE927-46AB-E7A2-D481-5E858906FFE0}"/>
              </a:ext>
            </a:extLst>
          </p:cNvPr>
          <p:cNvSpPr txBox="1">
            <a:spLocks/>
          </p:cNvSpPr>
          <p:nvPr/>
        </p:nvSpPr>
        <p:spPr>
          <a:xfrm>
            <a:off x="1462400" y="1473669"/>
            <a:ext cx="1913098" cy="1293149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4000" dirty="0">
                <a:solidFill>
                  <a:schemeClr val="bg1"/>
                </a:solidFill>
                <a:latin typeface="Oswald" pitchFamily="2" charset="0"/>
              </a:rPr>
              <a:t>Scan this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4000" dirty="0">
                <a:solidFill>
                  <a:schemeClr val="tx2"/>
                </a:solidFill>
                <a:latin typeface="Oswald" pitchFamily="2" charset="0"/>
              </a:rPr>
              <a:t>QR</a:t>
            </a:r>
            <a:r>
              <a:rPr lang="en-IN" sz="4000" dirty="0">
                <a:solidFill>
                  <a:schemeClr val="bg1"/>
                </a:solidFill>
                <a:latin typeface="Oswald" pitchFamily="2" charset="0"/>
              </a:rPr>
              <a:t> code</a:t>
            </a:r>
          </a:p>
        </p:txBody>
      </p:sp>
      <p:grpSp>
        <p:nvGrpSpPr>
          <p:cNvPr id="2" name="Google Shape;1116;p81">
            <a:extLst>
              <a:ext uri="{FF2B5EF4-FFF2-40B4-BE49-F238E27FC236}">
                <a16:creationId xmlns:a16="http://schemas.microsoft.com/office/drawing/2014/main" id="{E5C20F48-4335-BB62-7521-45961C5928D2}"/>
              </a:ext>
            </a:extLst>
          </p:cNvPr>
          <p:cNvGrpSpPr/>
          <p:nvPr/>
        </p:nvGrpSpPr>
        <p:grpSpPr>
          <a:xfrm rot="5400000">
            <a:off x="4035619" y="1584590"/>
            <a:ext cx="4120760" cy="3657605"/>
            <a:chOff x="4644625" y="1198925"/>
            <a:chExt cx="3711857" cy="2860364"/>
          </a:xfrm>
        </p:grpSpPr>
        <p:sp>
          <p:nvSpPr>
            <p:cNvPr id="3" name="Google Shape;1117;p81">
              <a:extLst>
                <a:ext uri="{FF2B5EF4-FFF2-40B4-BE49-F238E27FC236}">
                  <a16:creationId xmlns:a16="http://schemas.microsoft.com/office/drawing/2014/main" id="{C5E454F7-585F-9605-3EAC-95C7778CA614}"/>
                </a:ext>
              </a:extLst>
            </p:cNvPr>
            <p:cNvSpPr/>
            <p:nvPr/>
          </p:nvSpPr>
          <p:spPr>
            <a:xfrm>
              <a:off x="4644625" y="1198925"/>
              <a:ext cx="3711857" cy="2860364"/>
            </a:xfrm>
            <a:custGeom>
              <a:avLst/>
              <a:gdLst/>
              <a:ahLst/>
              <a:cxnLst/>
              <a:rect l="l" t="t" r="r" b="b"/>
              <a:pathLst>
                <a:path w="49255" h="37956" extrusionOk="0">
                  <a:moveTo>
                    <a:pt x="45070" y="3913"/>
                  </a:moveTo>
                  <a:lnTo>
                    <a:pt x="45070" y="34189"/>
                  </a:lnTo>
                  <a:lnTo>
                    <a:pt x="4310" y="34189"/>
                  </a:lnTo>
                  <a:lnTo>
                    <a:pt x="4310" y="3913"/>
                  </a:lnTo>
                  <a:close/>
                  <a:moveTo>
                    <a:pt x="1988" y="0"/>
                  </a:moveTo>
                  <a:cubicBezTo>
                    <a:pt x="879" y="0"/>
                    <a:pt x="0" y="879"/>
                    <a:pt x="0" y="1988"/>
                  </a:cubicBezTo>
                  <a:lnTo>
                    <a:pt x="0" y="35968"/>
                  </a:lnTo>
                  <a:cubicBezTo>
                    <a:pt x="0" y="37056"/>
                    <a:pt x="879" y="37956"/>
                    <a:pt x="1988" y="37956"/>
                  </a:cubicBezTo>
                  <a:lnTo>
                    <a:pt x="47266" y="37956"/>
                  </a:lnTo>
                  <a:cubicBezTo>
                    <a:pt x="48355" y="37956"/>
                    <a:pt x="49254" y="37056"/>
                    <a:pt x="49254" y="35968"/>
                  </a:cubicBezTo>
                  <a:lnTo>
                    <a:pt x="49254" y="1988"/>
                  </a:lnTo>
                  <a:cubicBezTo>
                    <a:pt x="49254" y="879"/>
                    <a:pt x="48355" y="0"/>
                    <a:pt x="47266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18;p81">
              <a:extLst>
                <a:ext uri="{FF2B5EF4-FFF2-40B4-BE49-F238E27FC236}">
                  <a16:creationId xmlns:a16="http://schemas.microsoft.com/office/drawing/2014/main" id="{CBA2B202-CA31-48F8-95B4-73E9BD83D163}"/>
                </a:ext>
              </a:extLst>
            </p:cNvPr>
            <p:cNvSpPr/>
            <p:nvPr/>
          </p:nvSpPr>
          <p:spPr>
            <a:xfrm>
              <a:off x="8126001" y="2540313"/>
              <a:ext cx="177600" cy="177600"/>
            </a:xfrm>
            <a:prstGeom prst="ellipse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4232;p24">
            <a:extLst>
              <a:ext uri="{FF2B5EF4-FFF2-40B4-BE49-F238E27FC236}">
                <a16:creationId xmlns:a16="http://schemas.microsoft.com/office/drawing/2014/main" id="{3D3A6583-CBF2-B209-E0B9-B39573413997}"/>
              </a:ext>
            </a:extLst>
          </p:cNvPr>
          <p:cNvSpPr/>
          <p:nvPr/>
        </p:nvSpPr>
        <p:spPr>
          <a:xfrm rot="3599885" flipH="1" flipV="1">
            <a:off x="2435552" y="2578977"/>
            <a:ext cx="1445034" cy="1122508"/>
          </a:xfrm>
          <a:custGeom>
            <a:avLst/>
            <a:gdLst/>
            <a:ahLst/>
            <a:cxnLst/>
            <a:rect l="l" t="t" r="r" b="b"/>
            <a:pathLst>
              <a:path w="17148" h="13320" extrusionOk="0">
                <a:moveTo>
                  <a:pt x="15077" y="0"/>
                </a:moveTo>
                <a:cubicBezTo>
                  <a:pt x="14339" y="0"/>
                  <a:pt x="13571" y="138"/>
                  <a:pt x="12915" y="191"/>
                </a:cubicBezTo>
                <a:cubicBezTo>
                  <a:pt x="10841" y="532"/>
                  <a:pt x="8768" y="1398"/>
                  <a:pt x="7009" y="2501"/>
                </a:cubicBezTo>
                <a:cubicBezTo>
                  <a:pt x="4174" y="4364"/>
                  <a:pt x="2074" y="7199"/>
                  <a:pt x="893" y="10376"/>
                </a:cubicBezTo>
                <a:cubicBezTo>
                  <a:pt x="893" y="9824"/>
                  <a:pt x="761" y="9273"/>
                  <a:pt x="761" y="8722"/>
                </a:cubicBezTo>
                <a:cubicBezTo>
                  <a:pt x="709" y="8446"/>
                  <a:pt x="519" y="8308"/>
                  <a:pt x="341" y="8308"/>
                </a:cubicBezTo>
                <a:cubicBezTo>
                  <a:pt x="164" y="8308"/>
                  <a:pt x="0" y="8446"/>
                  <a:pt x="0" y="8722"/>
                </a:cubicBezTo>
                <a:cubicBezTo>
                  <a:pt x="0" y="10139"/>
                  <a:pt x="105" y="11583"/>
                  <a:pt x="236" y="13001"/>
                </a:cubicBezTo>
                <a:cubicBezTo>
                  <a:pt x="236" y="13204"/>
                  <a:pt x="368" y="13320"/>
                  <a:pt x="553" y="13320"/>
                </a:cubicBezTo>
                <a:cubicBezTo>
                  <a:pt x="654" y="13320"/>
                  <a:pt x="772" y="13285"/>
                  <a:pt x="893" y="13211"/>
                </a:cubicBezTo>
                <a:cubicBezTo>
                  <a:pt x="2205" y="12003"/>
                  <a:pt x="3518" y="10796"/>
                  <a:pt x="4935" y="9614"/>
                </a:cubicBezTo>
                <a:cubicBezTo>
                  <a:pt x="5180" y="9349"/>
                  <a:pt x="4901" y="8956"/>
                  <a:pt x="4616" y="8956"/>
                </a:cubicBezTo>
                <a:cubicBezTo>
                  <a:pt x="4535" y="8956"/>
                  <a:pt x="4454" y="8988"/>
                  <a:pt x="4384" y="9063"/>
                </a:cubicBezTo>
                <a:cubicBezTo>
                  <a:pt x="3281" y="9929"/>
                  <a:pt x="2310" y="10927"/>
                  <a:pt x="1313" y="11793"/>
                </a:cubicBezTo>
                <a:cubicBezTo>
                  <a:pt x="2074" y="8827"/>
                  <a:pt x="3623" y="6097"/>
                  <a:pt x="6011" y="4128"/>
                </a:cubicBezTo>
                <a:cubicBezTo>
                  <a:pt x="7560" y="2816"/>
                  <a:pt x="9188" y="1950"/>
                  <a:pt x="11051" y="1293"/>
                </a:cubicBezTo>
                <a:cubicBezTo>
                  <a:pt x="12027" y="986"/>
                  <a:pt x="13786" y="430"/>
                  <a:pt x="15216" y="430"/>
                </a:cubicBezTo>
                <a:cubicBezTo>
                  <a:pt x="15863" y="430"/>
                  <a:pt x="16443" y="544"/>
                  <a:pt x="16852" y="847"/>
                </a:cubicBezTo>
                <a:cubicBezTo>
                  <a:pt x="16872" y="867"/>
                  <a:pt x="16896" y="876"/>
                  <a:pt x="16921" y="876"/>
                </a:cubicBezTo>
                <a:cubicBezTo>
                  <a:pt x="17026" y="876"/>
                  <a:pt x="17147" y="722"/>
                  <a:pt x="17062" y="637"/>
                </a:cubicBezTo>
                <a:cubicBezTo>
                  <a:pt x="16524" y="138"/>
                  <a:pt x="15815" y="0"/>
                  <a:pt x="1507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957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3071386" y="4794485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9774709" y="-1201546"/>
            <a:ext cx="4629989" cy="4630546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-1196688" y="3890203"/>
            <a:ext cx="3852339" cy="4168197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-1731341" y="-213400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0" name="Google Shape;4232;p24">
            <a:extLst>
              <a:ext uri="{FF2B5EF4-FFF2-40B4-BE49-F238E27FC236}">
                <a16:creationId xmlns:a16="http://schemas.microsoft.com/office/drawing/2014/main" id="{3D3A6583-CBF2-B209-E0B9-B39573413997}"/>
              </a:ext>
            </a:extLst>
          </p:cNvPr>
          <p:cNvSpPr/>
          <p:nvPr/>
        </p:nvSpPr>
        <p:spPr>
          <a:xfrm flipH="1">
            <a:off x="4883285" y="1696373"/>
            <a:ext cx="1445034" cy="1122508"/>
          </a:xfrm>
          <a:custGeom>
            <a:avLst/>
            <a:gdLst/>
            <a:ahLst/>
            <a:cxnLst/>
            <a:rect l="l" t="t" r="r" b="b"/>
            <a:pathLst>
              <a:path w="17148" h="13320" extrusionOk="0">
                <a:moveTo>
                  <a:pt x="15077" y="0"/>
                </a:moveTo>
                <a:cubicBezTo>
                  <a:pt x="14339" y="0"/>
                  <a:pt x="13571" y="138"/>
                  <a:pt x="12915" y="191"/>
                </a:cubicBezTo>
                <a:cubicBezTo>
                  <a:pt x="10841" y="532"/>
                  <a:pt x="8768" y="1398"/>
                  <a:pt x="7009" y="2501"/>
                </a:cubicBezTo>
                <a:cubicBezTo>
                  <a:pt x="4174" y="4364"/>
                  <a:pt x="2074" y="7199"/>
                  <a:pt x="893" y="10376"/>
                </a:cubicBezTo>
                <a:cubicBezTo>
                  <a:pt x="893" y="9824"/>
                  <a:pt x="761" y="9273"/>
                  <a:pt x="761" y="8722"/>
                </a:cubicBezTo>
                <a:cubicBezTo>
                  <a:pt x="709" y="8446"/>
                  <a:pt x="519" y="8308"/>
                  <a:pt x="341" y="8308"/>
                </a:cubicBezTo>
                <a:cubicBezTo>
                  <a:pt x="164" y="8308"/>
                  <a:pt x="0" y="8446"/>
                  <a:pt x="0" y="8722"/>
                </a:cubicBezTo>
                <a:cubicBezTo>
                  <a:pt x="0" y="10139"/>
                  <a:pt x="105" y="11583"/>
                  <a:pt x="236" y="13001"/>
                </a:cubicBezTo>
                <a:cubicBezTo>
                  <a:pt x="236" y="13204"/>
                  <a:pt x="368" y="13320"/>
                  <a:pt x="553" y="13320"/>
                </a:cubicBezTo>
                <a:cubicBezTo>
                  <a:pt x="654" y="13320"/>
                  <a:pt x="772" y="13285"/>
                  <a:pt x="893" y="13211"/>
                </a:cubicBezTo>
                <a:cubicBezTo>
                  <a:pt x="2205" y="12003"/>
                  <a:pt x="3518" y="10796"/>
                  <a:pt x="4935" y="9614"/>
                </a:cubicBezTo>
                <a:cubicBezTo>
                  <a:pt x="5180" y="9349"/>
                  <a:pt x="4901" y="8956"/>
                  <a:pt x="4616" y="8956"/>
                </a:cubicBezTo>
                <a:cubicBezTo>
                  <a:pt x="4535" y="8956"/>
                  <a:pt x="4454" y="8988"/>
                  <a:pt x="4384" y="9063"/>
                </a:cubicBezTo>
                <a:cubicBezTo>
                  <a:pt x="3281" y="9929"/>
                  <a:pt x="2310" y="10927"/>
                  <a:pt x="1313" y="11793"/>
                </a:cubicBezTo>
                <a:cubicBezTo>
                  <a:pt x="2074" y="8827"/>
                  <a:pt x="3623" y="6097"/>
                  <a:pt x="6011" y="4128"/>
                </a:cubicBezTo>
                <a:cubicBezTo>
                  <a:pt x="7560" y="2816"/>
                  <a:pt x="9188" y="1950"/>
                  <a:pt x="11051" y="1293"/>
                </a:cubicBezTo>
                <a:cubicBezTo>
                  <a:pt x="12027" y="986"/>
                  <a:pt x="13786" y="430"/>
                  <a:pt x="15216" y="430"/>
                </a:cubicBezTo>
                <a:cubicBezTo>
                  <a:pt x="15863" y="430"/>
                  <a:pt x="16443" y="544"/>
                  <a:pt x="16852" y="847"/>
                </a:cubicBezTo>
                <a:cubicBezTo>
                  <a:pt x="16872" y="867"/>
                  <a:pt x="16896" y="876"/>
                  <a:pt x="16921" y="876"/>
                </a:cubicBezTo>
                <a:cubicBezTo>
                  <a:pt x="17026" y="876"/>
                  <a:pt x="17147" y="722"/>
                  <a:pt x="17062" y="637"/>
                </a:cubicBezTo>
                <a:cubicBezTo>
                  <a:pt x="16524" y="138"/>
                  <a:pt x="15815" y="0"/>
                  <a:pt x="1507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57;p48">
            <a:extLst>
              <a:ext uri="{FF2B5EF4-FFF2-40B4-BE49-F238E27FC236}">
                <a16:creationId xmlns:a16="http://schemas.microsoft.com/office/drawing/2014/main" id="{2A323643-F273-A716-9675-75B7326F1E42}"/>
              </a:ext>
            </a:extLst>
          </p:cNvPr>
          <p:cNvSpPr txBox="1">
            <a:spLocks/>
          </p:cNvSpPr>
          <p:nvPr/>
        </p:nvSpPr>
        <p:spPr>
          <a:xfrm>
            <a:off x="1591336" y="1541049"/>
            <a:ext cx="3291949" cy="646575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3200" dirty="0">
                <a:solidFill>
                  <a:schemeClr val="bg1"/>
                </a:solidFill>
                <a:latin typeface="Oswald" pitchFamily="2" charset="0"/>
              </a:rPr>
              <a:t>visit this website link</a:t>
            </a:r>
          </a:p>
        </p:txBody>
      </p:sp>
      <p:sp>
        <p:nvSpPr>
          <p:cNvPr id="14" name="Google Shape;457;p48">
            <a:extLst>
              <a:ext uri="{FF2B5EF4-FFF2-40B4-BE49-F238E27FC236}">
                <a16:creationId xmlns:a16="http://schemas.microsoft.com/office/drawing/2014/main" id="{497FDE71-4375-B6CC-8EDE-3884A39297B0}"/>
              </a:ext>
            </a:extLst>
          </p:cNvPr>
          <p:cNvSpPr txBox="1">
            <a:spLocks/>
          </p:cNvSpPr>
          <p:nvPr/>
        </p:nvSpPr>
        <p:spPr>
          <a:xfrm>
            <a:off x="1591337" y="2974205"/>
            <a:ext cx="9021540" cy="1033699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6600" dirty="0">
                <a:solidFill>
                  <a:schemeClr val="bg1"/>
                </a:solidFill>
                <a:latin typeface="Oswald" pitchFamily="2" charset="0"/>
              </a:rPr>
              <a:t>visit this website link</a:t>
            </a:r>
          </a:p>
        </p:txBody>
      </p:sp>
    </p:spTree>
    <p:extLst>
      <p:ext uri="{BB962C8B-B14F-4D97-AF65-F5344CB8AC3E}">
        <p14:creationId xmlns:p14="http://schemas.microsoft.com/office/powerpoint/2010/main" val="824619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457;p48">
            <a:extLst>
              <a:ext uri="{FF2B5EF4-FFF2-40B4-BE49-F238E27FC236}">
                <a16:creationId xmlns:a16="http://schemas.microsoft.com/office/drawing/2014/main" id="{E9669BA1-C900-AD14-3C71-D0CC20364355}"/>
              </a:ext>
            </a:extLst>
          </p:cNvPr>
          <p:cNvSpPr txBox="1">
            <a:spLocks/>
          </p:cNvSpPr>
          <p:nvPr/>
        </p:nvSpPr>
        <p:spPr>
          <a:xfrm>
            <a:off x="881974" y="-238837"/>
            <a:ext cx="1042805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83375F-4A76-0414-C808-7E92326CAB55}"/>
              </a:ext>
            </a:extLst>
          </p:cNvPr>
          <p:cNvSpPr/>
          <p:nvPr/>
        </p:nvSpPr>
        <p:spPr>
          <a:xfrm>
            <a:off x="7903" y="12057"/>
            <a:ext cx="4771656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FEB5F0-1625-0CBD-8F67-2254A61358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39" r="13315"/>
          <a:stretch/>
        </p:blipFill>
        <p:spPr>
          <a:xfrm>
            <a:off x="7903" y="0"/>
            <a:ext cx="4771656" cy="6892913"/>
          </a:xfrm>
          <a:prstGeom prst="rect">
            <a:avLst/>
          </a:prstGeom>
        </p:spPr>
      </p:pic>
      <p:sp>
        <p:nvSpPr>
          <p:cNvPr id="11" name="Google Shape;457;p48">
            <a:extLst>
              <a:ext uri="{FF2B5EF4-FFF2-40B4-BE49-F238E27FC236}">
                <a16:creationId xmlns:a16="http://schemas.microsoft.com/office/drawing/2014/main" id="{F8B0CCEE-15B3-1CD8-E4E2-ACF1AD570F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89690" y="1857784"/>
            <a:ext cx="2669592" cy="939846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7000" dirty="0">
                <a:solidFill>
                  <a:schemeClr val="dk2"/>
                </a:solidFill>
                <a:latin typeface="Oswald" pitchFamily="2" charset="0"/>
              </a:rPr>
              <a:t>TEDx</a:t>
            </a:r>
            <a:endParaRPr sz="7000" dirty="0">
              <a:solidFill>
                <a:schemeClr val="dk2"/>
              </a:solidFill>
              <a:latin typeface="Oswald" pitchFamily="2" charset="0"/>
            </a:endParaRPr>
          </a:p>
        </p:txBody>
      </p:sp>
      <p:sp>
        <p:nvSpPr>
          <p:cNvPr id="13" name="Google Shape;459;p48">
            <a:extLst>
              <a:ext uri="{FF2B5EF4-FFF2-40B4-BE49-F238E27FC236}">
                <a16:creationId xmlns:a16="http://schemas.microsoft.com/office/drawing/2014/main" id="{50961664-17AA-465F-110F-E93F8140510C}"/>
              </a:ext>
            </a:extLst>
          </p:cNvPr>
          <p:cNvSpPr/>
          <p:nvPr/>
        </p:nvSpPr>
        <p:spPr>
          <a:xfrm rot="-5400000">
            <a:off x="3694891" y="5043181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05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14" name="Google Shape;460;p48">
            <a:extLst>
              <a:ext uri="{FF2B5EF4-FFF2-40B4-BE49-F238E27FC236}">
                <a16:creationId xmlns:a16="http://schemas.microsoft.com/office/drawing/2014/main" id="{C87B7A33-DD8D-21B8-0F08-13B750BBACF4}"/>
              </a:ext>
            </a:extLst>
          </p:cNvPr>
          <p:cNvSpPr/>
          <p:nvPr/>
        </p:nvSpPr>
        <p:spPr>
          <a:xfrm rot="-5400000">
            <a:off x="3201180" y="1570477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473;p49">
            <a:extLst>
              <a:ext uri="{FF2B5EF4-FFF2-40B4-BE49-F238E27FC236}">
                <a16:creationId xmlns:a16="http://schemas.microsoft.com/office/drawing/2014/main" id="{AA6BCCAD-3F59-ED0E-32CB-463D59885030}"/>
              </a:ext>
            </a:extLst>
          </p:cNvPr>
          <p:cNvSpPr/>
          <p:nvPr/>
        </p:nvSpPr>
        <p:spPr>
          <a:xfrm>
            <a:off x="2129617" y="5729169"/>
            <a:ext cx="2490000" cy="2490300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44;p58">
            <a:extLst>
              <a:ext uri="{FF2B5EF4-FFF2-40B4-BE49-F238E27FC236}">
                <a16:creationId xmlns:a16="http://schemas.microsoft.com/office/drawing/2014/main" id="{30BBFD9B-9C23-F5C2-930D-948E6E1C39AC}"/>
              </a:ext>
            </a:extLst>
          </p:cNvPr>
          <p:cNvSpPr/>
          <p:nvPr/>
        </p:nvSpPr>
        <p:spPr>
          <a:xfrm>
            <a:off x="-572696" y="-1240458"/>
            <a:ext cx="3097868" cy="3098241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28575">
                <a:solidFill>
                  <a:schemeClr val="tx1"/>
                </a:solidFill>
              </a:ln>
              <a:latin typeface="Oswald" pitchFamily="2" charset="0"/>
            </a:endParaRPr>
          </a:p>
        </p:txBody>
      </p:sp>
      <p:sp>
        <p:nvSpPr>
          <p:cNvPr id="3" name="Google Shape;457;p48">
            <a:extLst>
              <a:ext uri="{FF2B5EF4-FFF2-40B4-BE49-F238E27FC236}">
                <a16:creationId xmlns:a16="http://schemas.microsoft.com/office/drawing/2014/main" id="{6915B6B0-A97E-6AE9-56F1-7D7E18ED77FB}"/>
              </a:ext>
            </a:extLst>
          </p:cNvPr>
          <p:cNvSpPr txBox="1">
            <a:spLocks/>
          </p:cNvSpPr>
          <p:nvPr/>
        </p:nvSpPr>
        <p:spPr>
          <a:xfrm>
            <a:off x="6543473" y="5976094"/>
            <a:ext cx="1042805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457;p48">
            <a:extLst>
              <a:ext uri="{FF2B5EF4-FFF2-40B4-BE49-F238E27FC236}">
                <a16:creationId xmlns:a16="http://schemas.microsoft.com/office/drawing/2014/main" id="{263E5C71-332D-4963-0BD2-CFD3DC40206B}"/>
              </a:ext>
            </a:extLst>
          </p:cNvPr>
          <p:cNvSpPr txBox="1">
            <a:spLocks/>
          </p:cNvSpPr>
          <p:nvPr/>
        </p:nvSpPr>
        <p:spPr>
          <a:xfrm>
            <a:off x="6689690" y="2912575"/>
            <a:ext cx="2669592" cy="1032848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DESIGN</a:t>
            </a:r>
          </a:p>
        </p:txBody>
      </p:sp>
      <p:sp>
        <p:nvSpPr>
          <p:cNvPr id="5" name="Google Shape;457;p48">
            <a:extLst>
              <a:ext uri="{FF2B5EF4-FFF2-40B4-BE49-F238E27FC236}">
                <a16:creationId xmlns:a16="http://schemas.microsoft.com/office/drawing/2014/main" id="{90FC8072-EAAA-D15E-A91A-E5D7395DA83C}"/>
              </a:ext>
            </a:extLst>
          </p:cNvPr>
          <p:cNvSpPr txBox="1">
            <a:spLocks/>
          </p:cNvSpPr>
          <p:nvPr/>
        </p:nvSpPr>
        <p:spPr>
          <a:xfrm>
            <a:off x="6689690" y="4000899"/>
            <a:ext cx="2669592" cy="1042861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dk2"/>
                </a:solidFill>
                <a:latin typeface="Oswald" pitchFamily="2" charset="0"/>
              </a:rPr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1923920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-2230188" y="5919443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10501913" y="5160344"/>
            <a:ext cx="3068888" cy="3069257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-1585140" y="2362671"/>
            <a:ext cx="2393375" cy="2589611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3453502" y="-252311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9" name="Google Shape;457;p48">
            <a:extLst>
              <a:ext uri="{FF2B5EF4-FFF2-40B4-BE49-F238E27FC236}">
                <a16:creationId xmlns:a16="http://schemas.microsoft.com/office/drawing/2014/main" id="{7A6DE927-46AB-E7A2-D481-5E858906FFE0}"/>
              </a:ext>
            </a:extLst>
          </p:cNvPr>
          <p:cNvSpPr txBox="1">
            <a:spLocks/>
          </p:cNvSpPr>
          <p:nvPr/>
        </p:nvSpPr>
        <p:spPr>
          <a:xfrm>
            <a:off x="1158431" y="1008537"/>
            <a:ext cx="9104250" cy="725570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4800" dirty="0">
                <a:solidFill>
                  <a:schemeClr val="tx2"/>
                </a:solidFill>
                <a:latin typeface="Oswald" pitchFamily="2" charset="0"/>
              </a:rPr>
              <a:t>DESIGN </a:t>
            </a:r>
            <a:r>
              <a:rPr lang="en-IN" sz="4800" dirty="0">
                <a:solidFill>
                  <a:schemeClr val="bg1"/>
                </a:solidFill>
                <a:latin typeface="Oswald" pitchFamily="2" charset="0"/>
              </a:rPr>
              <a:t>SOFTWARES</a:t>
            </a:r>
            <a:endParaRPr lang="en-IN" sz="4800" dirty="0">
              <a:solidFill>
                <a:schemeClr val="tx2"/>
              </a:solidFill>
              <a:latin typeface="Oswald" pitchFamily="2" charset="0"/>
            </a:endParaRPr>
          </a:p>
        </p:txBody>
      </p:sp>
      <p:sp>
        <p:nvSpPr>
          <p:cNvPr id="15" name="Google Shape;632;p58">
            <a:extLst>
              <a:ext uri="{FF2B5EF4-FFF2-40B4-BE49-F238E27FC236}">
                <a16:creationId xmlns:a16="http://schemas.microsoft.com/office/drawing/2014/main" id="{7E59A8EC-5B07-0243-A2B9-5CBA43B731D8}"/>
              </a:ext>
            </a:extLst>
          </p:cNvPr>
          <p:cNvSpPr txBox="1">
            <a:spLocks/>
          </p:cNvSpPr>
          <p:nvPr/>
        </p:nvSpPr>
        <p:spPr>
          <a:xfrm>
            <a:off x="3045988" y="2289473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PHOTOSHOP</a:t>
            </a:r>
          </a:p>
        </p:txBody>
      </p:sp>
      <p:sp>
        <p:nvSpPr>
          <p:cNvPr id="16" name="Google Shape;633;p58">
            <a:extLst>
              <a:ext uri="{FF2B5EF4-FFF2-40B4-BE49-F238E27FC236}">
                <a16:creationId xmlns:a16="http://schemas.microsoft.com/office/drawing/2014/main" id="{422E8B05-1DAF-A89C-4804-C63B37B724E6}"/>
              </a:ext>
            </a:extLst>
          </p:cNvPr>
          <p:cNvSpPr txBox="1">
            <a:spLocks/>
          </p:cNvSpPr>
          <p:nvPr/>
        </p:nvSpPr>
        <p:spPr>
          <a:xfrm>
            <a:off x="3045983" y="2789197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A raster graphics editor</a:t>
            </a:r>
          </a:p>
        </p:txBody>
      </p:sp>
      <p:sp>
        <p:nvSpPr>
          <p:cNvPr id="17" name="Google Shape;634;p58">
            <a:extLst>
              <a:ext uri="{FF2B5EF4-FFF2-40B4-BE49-F238E27FC236}">
                <a16:creationId xmlns:a16="http://schemas.microsoft.com/office/drawing/2014/main" id="{3E88228F-81E9-D9DE-A0A3-D46A1E6802CC}"/>
              </a:ext>
            </a:extLst>
          </p:cNvPr>
          <p:cNvSpPr txBox="1">
            <a:spLocks/>
          </p:cNvSpPr>
          <p:nvPr/>
        </p:nvSpPr>
        <p:spPr>
          <a:xfrm>
            <a:off x="7446184" y="2295997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I</a:t>
            </a: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LLUSTRATOR</a:t>
            </a:r>
          </a:p>
        </p:txBody>
      </p:sp>
      <p:sp>
        <p:nvSpPr>
          <p:cNvPr id="18" name="Google Shape;635;p58">
            <a:extLst>
              <a:ext uri="{FF2B5EF4-FFF2-40B4-BE49-F238E27FC236}">
                <a16:creationId xmlns:a16="http://schemas.microsoft.com/office/drawing/2014/main" id="{2E92205B-4C76-4D5F-1E33-87779DA1C11D}"/>
              </a:ext>
            </a:extLst>
          </p:cNvPr>
          <p:cNvSpPr txBox="1">
            <a:spLocks/>
          </p:cNvSpPr>
          <p:nvPr/>
        </p:nvSpPr>
        <p:spPr>
          <a:xfrm>
            <a:off x="7589588" y="2811091"/>
            <a:ext cx="2158192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A graphic design tool</a:t>
            </a:r>
          </a:p>
        </p:txBody>
      </p:sp>
      <p:sp>
        <p:nvSpPr>
          <p:cNvPr id="19" name="Google Shape;638;p58">
            <a:extLst>
              <a:ext uri="{FF2B5EF4-FFF2-40B4-BE49-F238E27FC236}">
                <a16:creationId xmlns:a16="http://schemas.microsoft.com/office/drawing/2014/main" id="{916F33D5-A3C8-54C0-8E98-599BBE50A450}"/>
              </a:ext>
            </a:extLst>
          </p:cNvPr>
          <p:cNvSpPr txBox="1">
            <a:spLocks/>
          </p:cNvSpPr>
          <p:nvPr/>
        </p:nvSpPr>
        <p:spPr>
          <a:xfrm>
            <a:off x="3045985" y="4227281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PREMIERE PRO</a:t>
            </a:r>
            <a:endParaRPr lang="en-IN" dirty="0">
              <a:solidFill>
                <a:schemeClr val="tx2"/>
              </a:solidFill>
              <a:latin typeface="Oswald" pitchFamily="2" charset="0"/>
            </a:endParaRPr>
          </a:p>
        </p:txBody>
      </p:sp>
      <p:sp>
        <p:nvSpPr>
          <p:cNvPr id="20" name="Google Shape;639;p58">
            <a:extLst>
              <a:ext uri="{FF2B5EF4-FFF2-40B4-BE49-F238E27FC236}">
                <a16:creationId xmlns:a16="http://schemas.microsoft.com/office/drawing/2014/main" id="{16937955-3C39-B753-D8E8-EED31115608D}"/>
              </a:ext>
            </a:extLst>
          </p:cNvPr>
          <p:cNvSpPr txBox="1">
            <a:spLocks/>
          </p:cNvSpPr>
          <p:nvPr/>
        </p:nvSpPr>
        <p:spPr>
          <a:xfrm>
            <a:off x="3045983" y="4724777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A video editing software</a:t>
            </a:r>
          </a:p>
        </p:txBody>
      </p:sp>
      <p:sp>
        <p:nvSpPr>
          <p:cNvPr id="21" name="Google Shape;640;p58">
            <a:extLst>
              <a:ext uri="{FF2B5EF4-FFF2-40B4-BE49-F238E27FC236}">
                <a16:creationId xmlns:a16="http://schemas.microsoft.com/office/drawing/2014/main" id="{BBDBBAA3-6BEF-9EAF-BCE4-CB19F49E14B7}"/>
              </a:ext>
            </a:extLst>
          </p:cNvPr>
          <p:cNvSpPr txBox="1">
            <a:spLocks/>
          </p:cNvSpPr>
          <p:nvPr/>
        </p:nvSpPr>
        <p:spPr>
          <a:xfrm>
            <a:off x="7403011" y="4203709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CANVA</a:t>
            </a:r>
          </a:p>
        </p:txBody>
      </p:sp>
      <p:sp>
        <p:nvSpPr>
          <p:cNvPr id="22" name="Google Shape;641;p58">
            <a:extLst>
              <a:ext uri="{FF2B5EF4-FFF2-40B4-BE49-F238E27FC236}">
                <a16:creationId xmlns:a16="http://schemas.microsoft.com/office/drawing/2014/main" id="{3EB74EE0-F32C-BB14-69BB-27D09D1D75F5}"/>
              </a:ext>
            </a:extLst>
          </p:cNvPr>
          <p:cNvSpPr txBox="1">
            <a:spLocks/>
          </p:cNvSpPr>
          <p:nvPr/>
        </p:nvSpPr>
        <p:spPr>
          <a:xfrm>
            <a:off x="7403012" y="4701205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An online graphic design tool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6FCDAB3-8014-EC77-5FC7-6555A81AF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97" y="2312350"/>
            <a:ext cx="820366" cy="82143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8C4B074-2E4E-1678-DFC7-FC0A33CD14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462" y="4247224"/>
            <a:ext cx="848291" cy="84942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13B292A-93EF-118D-B305-2E65369BB2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665" y="2289473"/>
            <a:ext cx="848290" cy="82143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8CACC09-08C8-5A2D-44E1-AB061DAC668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7" t="2153" r="23182" b="1631"/>
          <a:stretch/>
        </p:blipFill>
        <p:spPr>
          <a:xfrm>
            <a:off x="6464309" y="4246529"/>
            <a:ext cx="848292" cy="8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43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-2230188" y="5919443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10501913" y="5160344"/>
            <a:ext cx="3068888" cy="3069257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-1585140" y="2362671"/>
            <a:ext cx="2393375" cy="2589611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3453502" y="-252311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9" name="Google Shape;457;p48">
            <a:extLst>
              <a:ext uri="{FF2B5EF4-FFF2-40B4-BE49-F238E27FC236}">
                <a16:creationId xmlns:a16="http://schemas.microsoft.com/office/drawing/2014/main" id="{7A6DE927-46AB-E7A2-D481-5E858906FFE0}"/>
              </a:ext>
            </a:extLst>
          </p:cNvPr>
          <p:cNvSpPr txBox="1">
            <a:spLocks/>
          </p:cNvSpPr>
          <p:nvPr/>
        </p:nvSpPr>
        <p:spPr>
          <a:xfrm>
            <a:off x="1158431" y="1008537"/>
            <a:ext cx="9104250" cy="725570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4800" dirty="0" err="1">
                <a:solidFill>
                  <a:schemeClr val="tx2"/>
                </a:solidFill>
                <a:latin typeface="Oswald" pitchFamily="2" charset="0"/>
              </a:rPr>
              <a:t>TEDx</a:t>
            </a:r>
            <a:r>
              <a:rPr lang="en-IN" sz="4800" dirty="0" err="1">
                <a:solidFill>
                  <a:schemeClr val="bg1"/>
                </a:solidFill>
                <a:latin typeface="Oswald" pitchFamily="2" charset="0"/>
              </a:rPr>
              <a:t>IITGANDHINAGAR</a:t>
            </a:r>
            <a:r>
              <a:rPr lang="en-IN" sz="4800" dirty="0">
                <a:solidFill>
                  <a:schemeClr val="bg1"/>
                </a:solidFill>
                <a:latin typeface="Oswald" pitchFamily="2" charset="0"/>
              </a:rPr>
              <a:t> MERCH</a:t>
            </a:r>
          </a:p>
        </p:txBody>
      </p:sp>
    </p:spTree>
    <p:extLst>
      <p:ext uri="{BB962C8B-B14F-4D97-AF65-F5344CB8AC3E}">
        <p14:creationId xmlns:p14="http://schemas.microsoft.com/office/powerpoint/2010/main" val="1695372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457;p48">
            <a:extLst>
              <a:ext uri="{FF2B5EF4-FFF2-40B4-BE49-F238E27FC236}">
                <a16:creationId xmlns:a16="http://schemas.microsoft.com/office/drawing/2014/main" id="{E9669BA1-C900-AD14-3C71-D0CC20364355}"/>
              </a:ext>
            </a:extLst>
          </p:cNvPr>
          <p:cNvSpPr txBox="1">
            <a:spLocks/>
          </p:cNvSpPr>
          <p:nvPr/>
        </p:nvSpPr>
        <p:spPr>
          <a:xfrm>
            <a:off x="881974" y="-238837"/>
            <a:ext cx="1042805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83375F-4A76-0414-C808-7E92326CAB55}"/>
              </a:ext>
            </a:extLst>
          </p:cNvPr>
          <p:cNvSpPr/>
          <p:nvPr/>
        </p:nvSpPr>
        <p:spPr>
          <a:xfrm>
            <a:off x="7903" y="12057"/>
            <a:ext cx="4771656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Google Shape;457;p48">
            <a:extLst>
              <a:ext uri="{FF2B5EF4-FFF2-40B4-BE49-F238E27FC236}">
                <a16:creationId xmlns:a16="http://schemas.microsoft.com/office/drawing/2014/main" id="{F8B0CCEE-15B3-1CD8-E4E2-ACF1AD570F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89690" y="1857784"/>
            <a:ext cx="2669592" cy="939846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7000" dirty="0">
                <a:solidFill>
                  <a:schemeClr val="dk2"/>
                </a:solidFill>
                <a:latin typeface="Oswald" pitchFamily="2" charset="0"/>
              </a:rPr>
              <a:t>TEDx</a:t>
            </a:r>
            <a:endParaRPr sz="7000" dirty="0">
              <a:solidFill>
                <a:schemeClr val="dk2"/>
              </a:solidFill>
              <a:latin typeface="Oswald" pitchFamily="2" charset="0"/>
            </a:endParaRPr>
          </a:p>
        </p:txBody>
      </p:sp>
      <p:sp>
        <p:nvSpPr>
          <p:cNvPr id="13" name="Google Shape;459;p48">
            <a:extLst>
              <a:ext uri="{FF2B5EF4-FFF2-40B4-BE49-F238E27FC236}">
                <a16:creationId xmlns:a16="http://schemas.microsoft.com/office/drawing/2014/main" id="{50961664-17AA-465F-110F-E93F8140510C}"/>
              </a:ext>
            </a:extLst>
          </p:cNvPr>
          <p:cNvSpPr/>
          <p:nvPr/>
        </p:nvSpPr>
        <p:spPr>
          <a:xfrm rot="-5400000">
            <a:off x="3694891" y="5043181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05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14" name="Google Shape;460;p48">
            <a:extLst>
              <a:ext uri="{FF2B5EF4-FFF2-40B4-BE49-F238E27FC236}">
                <a16:creationId xmlns:a16="http://schemas.microsoft.com/office/drawing/2014/main" id="{C87B7A33-DD8D-21B8-0F08-13B750BBACF4}"/>
              </a:ext>
            </a:extLst>
          </p:cNvPr>
          <p:cNvSpPr/>
          <p:nvPr/>
        </p:nvSpPr>
        <p:spPr>
          <a:xfrm rot="-5400000">
            <a:off x="3201180" y="1570477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462;p48">
            <a:extLst>
              <a:ext uri="{FF2B5EF4-FFF2-40B4-BE49-F238E27FC236}">
                <a16:creationId xmlns:a16="http://schemas.microsoft.com/office/drawing/2014/main" id="{0F5289BD-BD70-8EA9-7686-F87D7D93E347}"/>
              </a:ext>
            </a:extLst>
          </p:cNvPr>
          <p:cNvPicPr preferRelativeResize="0"/>
          <p:nvPr/>
        </p:nvPicPr>
        <p:blipFill rotWithShape="1">
          <a:blip r:embed="rId2">
            <a:alphaModFix amt="75000"/>
          </a:blip>
          <a:srcRect l="21422" r="32447"/>
          <a:stretch/>
        </p:blipFill>
        <p:spPr>
          <a:xfrm>
            <a:off x="1" y="0"/>
            <a:ext cx="4771656" cy="687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473;p49">
            <a:extLst>
              <a:ext uri="{FF2B5EF4-FFF2-40B4-BE49-F238E27FC236}">
                <a16:creationId xmlns:a16="http://schemas.microsoft.com/office/drawing/2014/main" id="{AA6BCCAD-3F59-ED0E-32CB-463D59885030}"/>
              </a:ext>
            </a:extLst>
          </p:cNvPr>
          <p:cNvSpPr/>
          <p:nvPr/>
        </p:nvSpPr>
        <p:spPr>
          <a:xfrm>
            <a:off x="2129617" y="5729169"/>
            <a:ext cx="2490000" cy="2490300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44;p58">
            <a:extLst>
              <a:ext uri="{FF2B5EF4-FFF2-40B4-BE49-F238E27FC236}">
                <a16:creationId xmlns:a16="http://schemas.microsoft.com/office/drawing/2014/main" id="{30BBFD9B-9C23-F5C2-930D-948E6E1C39AC}"/>
              </a:ext>
            </a:extLst>
          </p:cNvPr>
          <p:cNvSpPr/>
          <p:nvPr/>
        </p:nvSpPr>
        <p:spPr>
          <a:xfrm>
            <a:off x="-572696" y="-1240458"/>
            <a:ext cx="3097868" cy="3098241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28575">
                <a:solidFill>
                  <a:schemeClr val="tx1"/>
                </a:solidFill>
              </a:ln>
              <a:latin typeface="Oswald" pitchFamily="2" charset="0"/>
            </a:endParaRPr>
          </a:p>
        </p:txBody>
      </p:sp>
      <p:sp>
        <p:nvSpPr>
          <p:cNvPr id="3" name="Google Shape;457;p48">
            <a:extLst>
              <a:ext uri="{FF2B5EF4-FFF2-40B4-BE49-F238E27FC236}">
                <a16:creationId xmlns:a16="http://schemas.microsoft.com/office/drawing/2014/main" id="{6915B6B0-A97E-6AE9-56F1-7D7E18ED77FB}"/>
              </a:ext>
            </a:extLst>
          </p:cNvPr>
          <p:cNvSpPr txBox="1">
            <a:spLocks/>
          </p:cNvSpPr>
          <p:nvPr/>
        </p:nvSpPr>
        <p:spPr>
          <a:xfrm>
            <a:off x="6543473" y="5976094"/>
            <a:ext cx="1042805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457;p48">
            <a:extLst>
              <a:ext uri="{FF2B5EF4-FFF2-40B4-BE49-F238E27FC236}">
                <a16:creationId xmlns:a16="http://schemas.microsoft.com/office/drawing/2014/main" id="{263E5C71-332D-4963-0BD2-CFD3DC40206B}"/>
              </a:ext>
            </a:extLst>
          </p:cNvPr>
          <p:cNvSpPr txBox="1">
            <a:spLocks/>
          </p:cNvSpPr>
          <p:nvPr/>
        </p:nvSpPr>
        <p:spPr>
          <a:xfrm>
            <a:off x="6689690" y="2912575"/>
            <a:ext cx="4043624" cy="1032848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7000" dirty="0">
                <a:solidFill>
                  <a:schemeClr val="bg1"/>
                </a:solidFill>
                <a:latin typeface="Oswald" pitchFamily="2" charset="0"/>
              </a:rPr>
              <a:t>M</a:t>
            </a: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ARKETING</a:t>
            </a:r>
          </a:p>
        </p:txBody>
      </p:sp>
      <p:sp>
        <p:nvSpPr>
          <p:cNvPr id="5" name="Google Shape;457;p48">
            <a:extLst>
              <a:ext uri="{FF2B5EF4-FFF2-40B4-BE49-F238E27FC236}">
                <a16:creationId xmlns:a16="http://schemas.microsoft.com/office/drawing/2014/main" id="{90FC8072-EAAA-D15E-A91A-E5D7395DA83C}"/>
              </a:ext>
            </a:extLst>
          </p:cNvPr>
          <p:cNvSpPr txBox="1">
            <a:spLocks/>
          </p:cNvSpPr>
          <p:nvPr/>
        </p:nvSpPr>
        <p:spPr>
          <a:xfrm>
            <a:off x="6689690" y="4000899"/>
            <a:ext cx="2669592" cy="1042861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dk2"/>
                </a:solidFill>
                <a:latin typeface="Oswald" pitchFamily="2" charset="0"/>
              </a:rPr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2996366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8149224" y="5210185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" name="Google Shape;459;p48">
            <a:extLst>
              <a:ext uri="{FF2B5EF4-FFF2-40B4-BE49-F238E27FC236}">
                <a16:creationId xmlns:a16="http://schemas.microsoft.com/office/drawing/2014/main" id="{46D55D52-1B57-46A6-C061-A670661D3443}"/>
              </a:ext>
            </a:extLst>
          </p:cNvPr>
          <p:cNvSpPr/>
          <p:nvPr/>
        </p:nvSpPr>
        <p:spPr>
          <a:xfrm>
            <a:off x="0" y="6125519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02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3" name="Google Shape;460;p48">
            <a:extLst>
              <a:ext uri="{FF2B5EF4-FFF2-40B4-BE49-F238E27FC236}">
                <a16:creationId xmlns:a16="http://schemas.microsoft.com/office/drawing/2014/main" id="{C984D12B-31E1-4FFB-B5E7-F389BBF04855}"/>
              </a:ext>
            </a:extLst>
          </p:cNvPr>
          <p:cNvSpPr/>
          <p:nvPr/>
        </p:nvSpPr>
        <p:spPr>
          <a:xfrm>
            <a:off x="2979905" y="6127346"/>
            <a:ext cx="9212095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9212094" y="-1201546"/>
            <a:ext cx="3631504" cy="3631941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-1319450" y="2651866"/>
            <a:ext cx="2882361" cy="3118690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-3336405" y="-298961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8" name="Google Shape;457;p48">
            <a:extLst>
              <a:ext uri="{FF2B5EF4-FFF2-40B4-BE49-F238E27FC236}">
                <a16:creationId xmlns:a16="http://schemas.microsoft.com/office/drawing/2014/main" id="{93D664E1-0F50-A3BC-CA2E-501851EE746D}"/>
              </a:ext>
            </a:extLst>
          </p:cNvPr>
          <p:cNvSpPr txBox="1">
            <a:spLocks/>
          </p:cNvSpPr>
          <p:nvPr/>
        </p:nvSpPr>
        <p:spPr>
          <a:xfrm>
            <a:off x="1949949" y="2287502"/>
            <a:ext cx="8292101" cy="1120743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8000" dirty="0">
                <a:solidFill>
                  <a:schemeClr val="tx2"/>
                </a:solidFill>
                <a:latin typeface="Oswald" pitchFamily="2" charset="0"/>
              </a:rPr>
              <a:t>6</a:t>
            </a:r>
            <a:r>
              <a:rPr lang="en-IN" sz="8000" dirty="0">
                <a:solidFill>
                  <a:schemeClr val="tx2"/>
                </a:solidFill>
                <a:latin typeface="Oswald" pitchFamily="2" charset="0"/>
              </a:rPr>
              <a:t>00 </a:t>
            </a:r>
            <a:r>
              <a:rPr lang="en-IN" sz="8000" dirty="0">
                <a:solidFill>
                  <a:schemeClr val="bg1"/>
                </a:solidFill>
                <a:latin typeface="Oswald" pitchFamily="2" charset="0"/>
              </a:rPr>
              <a:t>registrations in</a:t>
            </a:r>
          </a:p>
        </p:txBody>
      </p:sp>
      <p:sp>
        <p:nvSpPr>
          <p:cNvPr id="10" name="Google Shape;457;p48">
            <a:extLst>
              <a:ext uri="{FF2B5EF4-FFF2-40B4-BE49-F238E27FC236}">
                <a16:creationId xmlns:a16="http://schemas.microsoft.com/office/drawing/2014/main" id="{CD6E4705-05AE-7381-CA0A-0335A1A68302}"/>
              </a:ext>
            </a:extLst>
          </p:cNvPr>
          <p:cNvSpPr txBox="1">
            <a:spLocks/>
          </p:cNvSpPr>
          <p:nvPr/>
        </p:nvSpPr>
        <p:spPr>
          <a:xfrm>
            <a:off x="1949948" y="3537229"/>
            <a:ext cx="8292101" cy="1120743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8000" dirty="0">
                <a:solidFill>
                  <a:schemeClr val="tx2"/>
                </a:solidFill>
                <a:latin typeface="Oswald" pitchFamily="2" charset="0"/>
              </a:rPr>
              <a:t>1</a:t>
            </a:r>
            <a:r>
              <a:rPr lang="en-IN" sz="8000" dirty="0">
                <a:solidFill>
                  <a:schemeClr val="tx2"/>
                </a:solidFill>
                <a:latin typeface="Oswald" pitchFamily="2" charset="0"/>
              </a:rPr>
              <a:t>0 </a:t>
            </a:r>
            <a:r>
              <a:rPr lang="en-IN" sz="8000" dirty="0">
                <a:solidFill>
                  <a:schemeClr val="bg1"/>
                </a:solidFill>
                <a:latin typeface="Oswald" pitchFamily="2" charset="0"/>
              </a:rPr>
              <a:t>min !</a:t>
            </a:r>
          </a:p>
        </p:txBody>
      </p:sp>
    </p:spTree>
    <p:extLst>
      <p:ext uri="{BB962C8B-B14F-4D97-AF65-F5344CB8AC3E}">
        <p14:creationId xmlns:p14="http://schemas.microsoft.com/office/powerpoint/2010/main" val="2548837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457;p48">
            <a:extLst>
              <a:ext uri="{FF2B5EF4-FFF2-40B4-BE49-F238E27FC236}">
                <a16:creationId xmlns:a16="http://schemas.microsoft.com/office/drawing/2014/main" id="{E9669BA1-C900-AD14-3C71-D0CC20364355}"/>
              </a:ext>
            </a:extLst>
          </p:cNvPr>
          <p:cNvSpPr txBox="1">
            <a:spLocks/>
          </p:cNvSpPr>
          <p:nvPr/>
        </p:nvSpPr>
        <p:spPr>
          <a:xfrm>
            <a:off x="881974" y="-238837"/>
            <a:ext cx="1042805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83375F-4A76-0414-C808-7E92326CAB55}"/>
              </a:ext>
            </a:extLst>
          </p:cNvPr>
          <p:cNvSpPr/>
          <p:nvPr/>
        </p:nvSpPr>
        <p:spPr>
          <a:xfrm>
            <a:off x="7903" y="12057"/>
            <a:ext cx="4771656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Google Shape;457;p48">
            <a:extLst>
              <a:ext uri="{FF2B5EF4-FFF2-40B4-BE49-F238E27FC236}">
                <a16:creationId xmlns:a16="http://schemas.microsoft.com/office/drawing/2014/main" id="{F8B0CCEE-15B3-1CD8-E4E2-ACF1AD570F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89690" y="1857784"/>
            <a:ext cx="2669592" cy="939846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7000" dirty="0">
                <a:solidFill>
                  <a:schemeClr val="dk2"/>
                </a:solidFill>
                <a:latin typeface="Oswald" pitchFamily="2" charset="0"/>
              </a:rPr>
              <a:t>TEDx</a:t>
            </a:r>
            <a:endParaRPr sz="7000" dirty="0">
              <a:solidFill>
                <a:schemeClr val="dk2"/>
              </a:solidFill>
              <a:latin typeface="Oswald" pitchFamily="2" charset="0"/>
            </a:endParaRPr>
          </a:p>
        </p:txBody>
      </p:sp>
      <p:sp>
        <p:nvSpPr>
          <p:cNvPr id="13" name="Google Shape;459;p48">
            <a:extLst>
              <a:ext uri="{FF2B5EF4-FFF2-40B4-BE49-F238E27FC236}">
                <a16:creationId xmlns:a16="http://schemas.microsoft.com/office/drawing/2014/main" id="{50961664-17AA-465F-110F-E93F8140510C}"/>
              </a:ext>
            </a:extLst>
          </p:cNvPr>
          <p:cNvSpPr/>
          <p:nvPr/>
        </p:nvSpPr>
        <p:spPr>
          <a:xfrm rot="-5400000">
            <a:off x="3694891" y="5043181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05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14" name="Google Shape;460;p48">
            <a:extLst>
              <a:ext uri="{FF2B5EF4-FFF2-40B4-BE49-F238E27FC236}">
                <a16:creationId xmlns:a16="http://schemas.microsoft.com/office/drawing/2014/main" id="{C87B7A33-DD8D-21B8-0F08-13B750BBACF4}"/>
              </a:ext>
            </a:extLst>
          </p:cNvPr>
          <p:cNvSpPr/>
          <p:nvPr/>
        </p:nvSpPr>
        <p:spPr>
          <a:xfrm rot="-5400000">
            <a:off x="3201180" y="1570477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462;p48">
            <a:extLst>
              <a:ext uri="{FF2B5EF4-FFF2-40B4-BE49-F238E27FC236}">
                <a16:creationId xmlns:a16="http://schemas.microsoft.com/office/drawing/2014/main" id="{0F5289BD-BD70-8EA9-7686-F87D7D93E347}"/>
              </a:ext>
            </a:extLst>
          </p:cNvPr>
          <p:cNvPicPr preferRelativeResize="0"/>
          <p:nvPr/>
        </p:nvPicPr>
        <p:blipFill rotWithShape="1">
          <a:blip r:embed="rId2">
            <a:alphaModFix amt="75000"/>
          </a:blip>
          <a:srcRect l="21422" r="32447"/>
          <a:stretch/>
        </p:blipFill>
        <p:spPr>
          <a:xfrm>
            <a:off x="1" y="0"/>
            <a:ext cx="4771656" cy="687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473;p49">
            <a:extLst>
              <a:ext uri="{FF2B5EF4-FFF2-40B4-BE49-F238E27FC236}">
                <a16:creationId xmlns:a16="http://schemas.microsoft.com/office/drawing/2014/main" id="{AA6BCCAD-3F59-ED0E-32CB-463D59885030}"/>
              </a:ext>
            </a:extLst>
          </p:cNvPr>
          <p:cNvSpPr/>
          <p:nvPr/>
        </p:nvSpPr>
        <p:spPr>
          <a:xfrm>
            <a:off x="2129617" y="5729169"/>
            <a:ext cx="2490000" cy="2490300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44;p58">
            <a:extLst>
              <a:ext uri="{FF2B5EF4-FFF2-40B4-BE49-F238E27FC236}">
                <a16:creationId xmlns:a16="http://schemas.microsoft.com/office/drawing/2014/main" id="{30BBFD9B-9C23-F5C2-930D-948E6E1C39AC}"/>
              </a:ext>
            </a:extLst>
          </p:cNvPr>
          <p:cNvSpPr/>
          <p:nvPr/>
        </p:nvSpPr>
        <p:spPr>
          <a:xfrm>
            <a:off x="-572696" y="-1240458"/>
            <a:ext cx="3097868" cy="3098241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28575">
                <a:solidFill>
                  <a:schemeClr val="tx1"/>
                </a:solidFill>
              </a:ln>
              <a:latin typeface="Oswald" pitchFamily="2" charset="0"/>
            </a:endParaRPr>
          </a:p>
        </p:txBody>
      </p:sp>
      <p:sp>
        <p:nvSpPr>
          <p:cNvPr id="3" name="Google Shape;457;p48">
            <a:extLst>
              <a:ext uri="{FF2B5EF4-FFF2-40B4-BE49-F238E27FC236}">
                <a16:creationId xmlns:a16="http://schemas.microsoft.com/office/drawing/2014/main" id="{6915B6B0-A97E-6AE9-56F1-7D7E18ED77FB}"/>
              </a:ext>
            </a:extLst>
          </p:cNvPr>
          <p:cNvSpPr txBox="1">
            <a:spLocks/>
          </p:cNvSpPr>
          <p:nvPr/>
        </p:nvSpPr>
        <p:spPr>
          <a:xfrm>
            <a:off x="6543473" y="5976094"/>
            <a:ext cx="1042805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457;p48">
            <a:extLst>
              <a:ext uri="{FF2B5EF4-FFF2-40B4-BE49-F238E27FC236}">
                <a16:creationId xmlns:a16="http://schemas.microsoft.com/office/drawing/2014/main" id="{263E5C71-332D-4963-0BD2-CFD3DC40206B}"/>
              </a:ext>
            </a:extLst>
          </p:cNvPr>
          <p:cNvSpPr txBox="1">
            <a:spLocks/>
          </p:cNvSpPr>
          <p:nvPr/>
        </p:nvSpPr>
        <p:spPr>
          <a:xfrm>
            <a:off x="6689689" y="2912575"/>
            <a:ext cx="4925137" cy="1032848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SPONSORSHIP</a:t>
            </a:r>
          </a:p>
        </p:txBody>
      </p:sp>
      <p:sp>
        <p:nvSpPr>
          <p:cNvPr id="5" name="Google Shape;457;p48">
            <a:extLst>
              <a:ext uri="{FF2B5EF4-FFF2-40B4-BE49-F238E27FC236}">
                <a16:creationId xmlns:a16="http://schemas.microsoft.com/office/drawing/2014/main" id="{90FC8072-EAAA-D15E-A91A-E5D7395DA83C}"/>
              </a:ext>
            </a:extLst>
          </p:cNvPr>
          <p:cNvSpPr txBox="1">
            <a:spLocks/>
          </p:cNvSpPr>
          <p:nvPr/>
        </p:nvSpPr>
        <p:spPr>
          <a:xfrm>
            <a:off x="6689690" y="4000899"/>
            <a:ext cx="2669592" cy="1042861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dk2"/>
                </a:solidFill>
                <a:latin typeface="Oswald" pitchFamily="2" charset="0"/>
              </a:rPr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1821919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457;p48">
            <a:extLst>
              <a:ext uri="{FF2B5EF4-FFF2-40B4-BE49-F238E27FC236}">
                <a16:creationId xmlns:a16="http://schemas.microsoft.com/office/drawing/2014/main" id="{E9669BA1-C900-AD14-3C71-D0CC20364355}"/>
              </a:ext>
            </a:extLst>
          </p:cNvPr>
          <p:cNvSpPr txBox="1">
            <a:spLocks/>
          </p:cNvSpPr>
          <p:nvPr/>
        </p:nvSpPr>
        <p:spPr>
          <a:xfrm>
            <a:off x="881974" y="-238838"/>
            <a:ext cx="10470205" cy="1143509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83375F-4A76-0414-C808-7E92326CAB55}"/>
              </a:ext>
            </a:extLst>
          </p:cNvPr>
          <p:cNvSpPr/>
          <p:nvPr/>
        </p:nvSpPr>
        <p:spPr>
          <a:xfrm>
            <a:off x="7903" y="12057"/>
            <a:ext cx="4771656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Google Shape;457;p48">
            <a:extLst>
              <a:ext uri="{FF2B5EF4-FFF2-40B4-BE49-F238E27FC236}">
                <a16:creationId xmlns:a16="http://schemas.microsoft.com/office/drawing/2014/main" id="{F8B0CCEE-15B3-1CD8-E4E2-ACF1AD570F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89690" y="1857784"/>
            <a:ext cx="2669592" cy="939846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7000" dirty="0">
                <a:solidFill>
                  <a:schemeClr val="dk2"/>
                </a:solidFill>
                <a:latin typeface="Oswald" pitchFamily="2" charset="0"/>
              </a:rPr>
              <a:t>TEDx</a:t>
            </a:r>
            <a:endParaRPr sz="7000" dirty="0">
              <a:solidFill>
                <a:schemeClr val="dk2"/>
              </a:solidFill>
              <a:latin typeface="Oswald" pitchFamily="2" charset="0"/>
            </a:endParaRPr>
          </a:p>
        </p:txBody>
      </p:sp>
      <p:sp>
        <p:nvSpPr>
          <p:cNvPr id="13" name="Google Shape;459;p48">
            <a:extLst>
              <a:ext uri="{FF2B5EF4-FFF2-40B4-BE49-F238E27FC236}">
                <a16:creationId xmlns:a16="http://schemas.microsoft.com/office/drawing/2014/main" id="{50961664-17AA-465F-110F-E93F8140510C}"/>
              </a:ext>
            </a:extLst>
          </p:cNvPr>
          <p:cNvSpPr/>
          <p:nvPr/>
        </p:nvSpPr>
        <p:spPr>
          <a:xfrm rot="-5400000">
            <a:off x="3694891" y="5043181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05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14" name="Google Shape;460;p48">
            <a:extLst>
              <a:ext uri="{FF2B5EF4-FFF2-40B4-BE49-F238E27FC236}">
                <a16:creationId xmlns:a16="http://schemas.microsoft.com/office/drawing/2014/main" id="{C87B7A33-DD8D-21B8-0F08-13B750BBACF4}"/>
              </a:ext>
            </a:extLst>
          </p:cNvPr>
          <p:cNvSpPr/>
          <p:nvPr/>
        </p:nvSpPr>
        <p:spPr>
          <a:xfrm rot="-5400000">
            <a:off x="3201180" y="1570477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462;p48">
            <a:extLst>
              <a:ext uri="{FF2B5EF4-FFF2-40B4-BE49-F238E27FC236}">
                <a16:creationId xmlns:a16="http://schemas.microsoft.com/office/drawing/2014/main" id="{0F5289BD-BD70-8EA9-7686-F87D7D93E347}"/>
              </a:ext>
            </a:extLst>
          </p:cNvPr>
          <p:cNvPicPr preferRelativeResize="0"/>
          <p:nvPr/>
        </p:nvPicPr>
        <p:blipFill rotWithShape="1">
          <a:blip r:embed="rId2">
            <a:alphaModFix amt="75000"/>
          </a:blip>
          <a:srcRect l="21422" r="32447"/>
          <a:stretch/>
        </p:blipFill>
        <p:spPr>
          <a:xfrm>
            <a:off x="1" y="0"/>
            <a:ext cx="4771656" cy="687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473;p49">
            <a:extLst>
              <a:ext uri="{FF2B5EF4-FFF2-40B4-BE49-F238E27FC236}">
                <a16:creationId xmlns:a16="http://schemas.microsoft.com/office/drawing/2014/main" id="{AA6BCCAD-3F59-ED0E-32CB-463D59885030}"/>
              </a:ext>
            </a:extLst>
          </p:cNvPr>
          <p:cNvSpPr/>
          <p:nvPr/>
        </p:nvSpPr>
        <p:spPr>
          <a:xfrm>
            <a:off x="2129617" y="5729169"/>
            <a:ext cx="2490000" cy="2490300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44;p58">
            <a:extLst>
              <a:ext uri="{FF2B5EF4-FFF2-40B4-BE49-F238E27FC236}">
                <a16:creationId xmlns:a16="http://schemas.microsoft.com/office/drawing/2014/main" id="{30BBFD9B-9C23-F5C2-930D-948E6E1C39AC}"/>
              </a:ext>
            </a:extLst>
          </p:cNvPr>
          <p:cNvSpPr/>
          <p:nvPr/>
        </p:nvSpPr>
        <p:spPr>
          <a:xfrm>
            <a:off x="-572696" y="-1240458"/>
            <a:ext cx="3097868" cy="3098241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28575">
                <a:solidFill>
                  <a:schemeClr val="tx1"/>
                </a:solidFill>
              </a:ln>
              <a:latin typeface="Oswald" pitchFamily="2" charset="0"/>
            </a:endParaRPr>
          </a:p>
        </p:txBody>
      </p:sp>
      <p:sp>
        <p:nvSpPr>
          <p:cNvPr id="3" name="Google Shape;457;p48">
            <a:extLst>
              <a:ext uri="{FF2B5EF4-FFF2-40B4-BE49-F238E27FC236}">
                <a16:creationId xmlns:a16="http://schemas.microsoft.com/office/drawing/2014/main" id="{6915B6B0-A97E-6AE9-56F1-7D7E18ED77FB}"/>
              </a:ext>
            </a:extLst>
          </p:cNvPr>
          <p:cNvSpPr txBox="1">
            <a:spLocks/>
          </p:cNvSpPr>
          <p:nvPr/>
        </p:nvSpPr>
        <p:spPr>
          <a:xfrm>
            <a:off x="6543473" y="5976094"/>
            <a:ext cx="1042805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457;p48">
            <a:extLst>
              <a:ext uri="{FF2B5EF4-FFF2-40B4-BE49-F238E27FC236}">
                <a16:creationId xmlns:a16="http://schemas.microsoft.com/office/drawing/2014/main" id="{263E5C71-332D-4963-0BD2-CFD3DC40206B}"/>
              </a:ext>
            </a:extLst>
          </p:cNvPr>
          <p:cNvSpPr txBox="1">
            <a:spLocks/>
          </p:cNvSpPr>
          <p:nvPr/>
        </p:nvSpPr>
        <p:spPr>
          <a:xfrm>
            <a:off x="6689690" y="2912575"/>
            <a:ext cx="3825910" cy="1032848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TECHNICAL</a:t>
            </a:r>
          </a:p>
        </p:txBody>
      </p:sp>
      <p:sp>
        <p:nvSpPr>
          <p:cNvPr id="5" name="Google Shape;457;p48">
            <a:extLst>
              <a:ext uri="{FF2B5EF4-FFF2-40B4-BE49-F238E27FC236}">
                <a16:creationId xmlns:a16="http://schemas.microsoft.com/office/drawing/2014/main" id="{90FC8072-EAAA-D15E-A91A-E5D7395DA83C}"/>
              </a:ext>
            </a:extLst>
          </p:cNvPr>
          <p:cNvSpPr txBox="1">
            <a:spLocks/>
          </p:cNvSpPr>
          <p:nvPr/>
        </p:nvSpPr>
        <p:spPr>
          <a:xfrm>
            <a:off x="6689690" y="4000899"/>
            <a:ext cx="2669592" cy="1042861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dk2"/>
                </a:solidFill>
                <a:latin typeface="Oswald" pitchFamily="2" charset="0"/>
              </a:rPr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3129055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-2230188" y="5919443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10501913" y="5160344"/>
            <a:ext cx="3068888" cy="3069257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-1585140" y="2362671"/>
            <a:ext cx="2393375" cy="2589611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3453502" y="-252311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9" name="Google Shape;457;p48">
            <a:extLst>
              <a:ext uri="{FF2B5EF4-FFF2-40B4-BE49-F238E27FC236}">
                <a16:creationId xmlns:a16="http://schemas.microsoft.com/office/drawing/2014/main" id="{7A6DE927-46AB-E7A2-D481-5E858906FFE0}"/>
              </a:ext>
            </a:extLst>
          </p:cNvPr>
          <p:cNvSpPr txBox="1">
            <a:spLocks/>
          </p:cNvSpPr>
          <p:nvPr/>
        </p:nvSpPr>
        <p:spPr>
          <a:xfrm>
            <a:off x="1158431" y="1008537"/>
            <a:ext cx="9104250" cy="725570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4800" dirty="0">
                <a:solidFill>
                  <a:schemeClr val="tx2"/>
                </a:solidFill>
                <a:latin typeface="Oswald" pitchFamily="2" charset="0"/>
              </a:rPr>
              <a:t>WEB </a:t>
            </a:r>
            <a:r>
              <a:rPr lang="en-IN" sz="4800" dirty="0">
                <a:solidFill>
                  <a:schemeClr val="bg1"/>
                </a:solidFill>
                <a:latin typeface="Oswald" pitchFamily="2" charset="0"/>
              </a:rPr>
              <a:t>DEVELOPEMENT</a:t>
            </a:r>
          </a:p>
        </p:txBody>
      </p:sp>
      <p:sp>
        <p:nvSpPr>
          <p:cNvPr id="15" name="Google Shape;632;p58">
            <a:extLst>
              <a:ext uri="{FF2B5EF4-FFF2-40B4-BE49-F238E27FC236}">
                <a16:creationId xmlns:a16="http://schemas.microsoft.com/office/drawing/2014/main" id="{7E59A8EC-5B07-0243-A2B9-5CBA43B731D8}"/>
              </a:ext>
            </a:extLst>
          </p:cNvPr>
          <p:cNvSpPr txBox="1">
            <a:spLocks/>
          </p:cNvSpPr>
          <p:nvPr/>
        </p:nvSpPr>
        <p:spPr>
          <a:xfrm>
            <a:off x="3045988" y="2289473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HTML</a:t>
            </a:r>
          </a:p>
        </p:txBody>
      </p:sp>
      <p:sp>
        <p:nvSpPr>
          <p:cNvPr id="16" name="Google Shape;633;p58">
            <a:extLst>
              <a:ext uri="{FF2B5EF4-FFF2-40B4-BE49-F238E27FC236}">
                <a16:creationId xmlns:a16="http://schemas.microsoft.com/office/drawing/2014/main" id="{422E8B05-1DAF-A89C-4804-C63B37B724E6}"/>
              </a:ext>
            </a:extLst>
          </p:cNvPr>
          <p:cNvSpPr txBox="1">
            <a:spLocks/>
          </p:cNvSpPr>
          <p:nvPr/>
        </p:nvSpPr>
        <p:spPr>
          <a:xfrm>
            <a:off x="3045983" y="2789197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Standard markup language for Web pages</a:t>
            </a:r>
          </a:p>
        </p:txBody>
      </p:sp>
      <p:sp>
        <p:nvSpPr>
          <p:cNvPr id="17" name="Google Shape;634;p58">
            <a:extLst>
              <a:ext uri="{FF2B5EF4-FFF2-40B4-BE49-F238E27FC236}">
                <a16:creationId xmlns:a16="http://schemas.microsoft.com/office/drawing/2014/main" id="{3E88228F-81E9-D9DE-A0A3-D46A1E6802CC}"/>
              </a:ext>
            </a:extLst>
          </p:cNvPr>
          <p:cNvSpPr txBox="1">
            <a:spLocks/>
          </p:cNvSpPr>
          <p:nvPr/>
        </p:nvSpPr>
        <p:spPr>
          <a:xfrm>
            <a:off x="7446184" y="2295997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CSS</a:t>
            </a:r>
            <a:endParaRPr lang="en-IN" dirty="0">
              <a:solidFill>
                <a:schemeClr val="tx2"/>
              </a:solidFill>
              <a:latin typeface="Oswald" pitchFamily="2" charset="0"/>
            </a:endParaRPr>
          </a:p>
        </p:txBody>
      </p:sp>
      <p:sp>
        <p:nvSpPr>
          <p:cNvPr id="18" name="Google Shape;635;p58">
            <a:extLst>
              <a:ext uri="{FF2B5EF4-FFF2-40B4-BE49-F238E27FC236}">
                <a16:creationId xmlns:a16="http://schemas.microsoft.com/office/drawing/2014/main" id="{2E92205B-4C76-4D5F-1E33-87779DA1C11D}"/>
              </a:ext>
            </a:extLst>
          </p:cNvPr>
          <p:cNvSpPr txBox="1">
            <a:spLocks/>
          </p:cNvSpPr>
          <p:nvPr/>
        </p:nvSpPr>
        <p:spPr>
          <a:xfrm>
            <a:off x="7589587" y="2811091"/>
            <a:ext cx="2389953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Language used to style HTML documents</a:t>
            </a:r>
          </a:p>
        </p:txBody>
      </p:sp>
      <p:sp>
        <p:nvSpPr>
          <p:cNvPr id="19" name="Google Shape;638;p58">
            <a:extLst>
              <a:ext uri="{FF2B5EF4-FFF2-40B4-BE49-F238E27FC236}">
                <a16:creationId xmlns:a16="http://schemas.microsoft.com/office/drawing/2014/main" id="{916F33D5-A3C8-54C0-8E98-599BBE50A450}"/>
              </a:ext>
            </a:extLst>
          </p:cNvPr>
          <p:cNvSpPr txBox="1">
            <a:spLocks/>
          </p:cNvSpPr>
          <p:nvPr/>
        </p:nvSpPr>
        <p:spPr>
          <a:xfrm>
            <a:off x="3045985" y="4227281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JAVASCRIPT</a:t>
            </a:r>
            <a:endParaRPr lang="en-IN" dirty="0">
              <a:solidFill>
                <a:schemeClr val="tx2"/>
              </a:solidFill>
              <a:latin typeface="Oswald" pitchFamily="2" charset="0"/>
            </a:endParaRPr>
          </a:p>
        </p:txBody>
      </p:sp>
      <p:sp>
        <p:nvSpPr>
          <p:cNvPr id="20" name="Google Shape;639;p58">
            <a:extLst>
              <a:ext uri="{FF2B5EF4-FFF2-40B4-BE49-F238E27FC236}">
                <a16:creationId xmlns:a16="http://schemas.microsoft.com/office/drawing/2014/main" id="{16937955-3C39-B753-D8E8-EED31115608D}"/>
              </a:ext>
            </a:extLst>
          </p:cNvPr>
          <p:cNvSpPr txBox="1">
            <a:spLocks/>
          </p:cNvSpPr>
          <p:nvPr/>
        </p:nvSpPr>
        <p:spPr>
          <a:xfrm>
            <a:off x="3045983" y="4724777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Object-orientated programming language</a:t>
            </a:r>
          </a:p>
        </p:txBody>
      </p:sp>
      <p:sp>
        <p:nvSpPr>
          <p:cNvPr id="21" name="Google Shape;640;p58">
            <a:extLst>
              <a:ext uri="{FF2B5EF4-FFF2-40B4-BE49-F238E27FC236}">
                <a16:creationId xmlns:a16="http://schemas.microsoft.com/office/drawing/2014/main" id="{BBDBBAA3-6BEF-9EAF-BCE4-CB19F49E14B7}"/>
              </a:ext>
            </a:extLst>
          </p:cNvPr>
          <p:cNvSpPr txBox="1">
            <a:spLocks/>
          </p:cNvSpPr>
          <p:nvPr/>
        </p:nvSpPr>
        <p:spPr>
          <a:xfrm>
            <a:off x="7403011" y="4203709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REACT</a:t>
            </a:r>
          </a:p>
        </p:txBody>
      </p:sp>
      <p:sp>
        <p:nvSpPr>
          <p:cNvPr id="22" name="Google Shape;641;p58">
            <a:extLst>
              <a:ext uri="{FF2B5EF4-FFF2-40B4-BE49-F238E27FC236}">
                <a16:creationId xmlns:a16="http://schemas.microsoft.com/office/drawing/2014/main" id="{3EB74EE0-F32C-BB14-69BB-27D09D1D75F5}"/>
              </a:ext>
            </a:extLst>
          </p:cNvPr>
          <p:cNvSpPr txBox="1">
            <a:spLocks/>
          </p:cNvSpPr>
          <p:nvPr/>
        </p:nvSpPr>
        <p:spPr>
          <a:xfrm>
            <a:off x="7544449" y="4741746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A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javascript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 library for building user interfaces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015068-BC8F-6D9F-C7A2-6D471AC2A6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33" r="66986" b="8657"/>
          <a:stretch/>
        </p:blipFill>
        <p:spPr>
          <a:xfrm flipH="1">
            <a:off x="2212459" y="2320592"/>
            <a:ext cx="828571" cy="9809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2244B0-1EA8-DAB6-C0A3-5987FBD2A9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67" t="24543" r="32933" b="8747"/>
          <a:stretch/>
        </p:blipFill>
        <p:spPr>
          <a:xfrm flipH="1">
            <a:off x="6597886" y="2320592"/>
            <a:ext cx="848293" cy="9809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18294B-D9DE-B6F0-DA04-1010C90251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89" t="22885" b="9125"/>
          <a:stretch/>
        </p:blipFill>
        <p:spPr>
          <a:xfrm flipH="1">
            <a:off x="2212459" y="4238039"/>
            <a:ext cx="833522" cy="9998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F1227B6-9914-85C1-6F7A-EB0E77DB82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494" y="4203709"/>
            <a:ext cx="1063075" cy="106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086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9;p48">
            <a:extLst>
              <a:ext uri="{FF2B5EF4-FFF2-40B4-BE49-F238E27FC236}">
                <a16:creationId xmlns:a16="http://schemas.microsoft.com/office/drawing/2014/main" id="{99D808B1-FB78-9D00-626C-4B84060F3A79}"/>
              </a:ext>
            </a:extLst>
          </p:cNvPr>
          <p:cNvSpPr/>
          <p:nvPr/>
        </p:nvSpPr>
        <p:spPr>
          <a:xfrm>
            <a:off x="9309639" y="6125519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02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</a:t>
            </a:r>
            <a:r>
              <a:rPr lang="en-US"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1984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3" name="Google Shape;460;p48">
            <a:extLst>
              <a:ext uri="{FF2B5EF4-FFF2-40B4-BE49-F238E27FC236}">
                <a16:creationId xmlns:a16="http://schemas.microsoft.com/office/drawing/2014/main" id="{182D8A9C-4D57-A1BD-6C01-F08265E30F1A}"/>
              </a:ext>
            </a:extLst>
          </p:cNvPr>
          <p:cNvSpPr/>
          <p:nvPr/>
        </p:nvSpPr>
        <p:spPr>
          <a:xfrm>
            <a:off x="-1" y="6127346"/>
            <a:ext cx="9212095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57;p48">
            <a:extLst>
              <a:ext uri="{FF2B5EF4-FFF2-40B4-BE49-F238E27FC236}">
                <a16:creationId xmlns:a16="http://schemas.microsoft.com/office/drawing/2014/main" id="{0B345C31-E210-E7D1-8078-1CC547F0416E}"/>
              </a:ext>
            </a:extLst>
          </p:cNvPr>
          <p:cNvSpPr txBox="1">
            <a:spLocks/>
          </p:cNvSpPr>
          <p:nvPr/>
        </p:nvSpPr>
        <p:spPr>
          <a:xfrm>
            <a:off x="4606046" y="-198897"/>
            <a:ext cx="10680969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5" name="Google Shape;457;p48">
            <a:extLst>
              <a:ext uri="{FF2B5EF4-FFF2-40B4-BE49-F238E27FC236}">
                <a16:creationId xmlns:a16="http://schemas.microsoft.com/office/drawing/2014/main" id="{4848F213-8774-2095-6E62-BF8277585352}"/>
              </a:ext>
            </a:extLst>
          </p:cNvPr>
          <p:cNvSpPr txBox="1">
            <a:spLocks/>
          </p:cNvSpPr>
          <p:nvPr/>
        </p:nvSpPr>
        <p:spPr>
          <a:xfrm rot="5400000">
            <a:off x="-5145982" y="-196600"/>
            <a:ext cx="10616755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5D90E576-4602-BC55-5646-D639EDA78FEF}"/>
              </a:ext>
            </a:extLst>
          </p:cNvPr>
          <p:cNvSpPr txBox="1">
            <a:spLocks/>
          </p:cNvSpPr>
          <p:nvPr/>
        </p:nvSpPr>
        <p:spPr>
          <a:xfrm>
            <a:off x="1385300" y="1752724"/>
            <a:ext cx="3789815" cy="1267715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ABOUT </a:t>
            </a:r>
            <a:r>
              <a:rPr lang="en-IN" sz="7000" dirty="0">
                <a:solidFill>
                  <a:schemeClr val="tx2"/>
                </a:solidFill>
                <a:latin typeface="Oswald" pitchFamily="2" charset="0"/>
              </a:rPr>
              <a:t>TED</a:t>
            </a:r>
          </a:p>
        </p:txBody>
      </p:sp>
      <p:sp>
        <p:nvSpPr>
          <p:cNvPr id="11" name="Google Shape;458;p48">
            <a:extLst>
              <a:ext uri="{FF2B5EF4-FFF2-40B4-BE49-F238E27FC236}">
                <a16:creationId xmlns:a16="http://schemas.microsoft.com/office/drawing/2014/main" id="{65D7E5A0-7D02-3BC3-60FA-1EC7B8D36A0A}"/>
              </a:ext>
            </a:extLst>
          </p:cNvPr>
          <p:cNvSpPr txBox="1">
            <a:spLocks/>
          </p:cNvSpPr>
          <p:nvPr/>
        </p:nvSpPr>
        <p:spPr>
          <a:xfrm>
            <a:off x="1385300" y="3323978"/>
            <a:ext cx="9811236" cy="13452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National Motorcycle Day on encourages motorcyclists around the country to join the campaign to spread good in their communities. Even modest gestures, such as buying a stranger a cup of coffee or engaging in a neighborhood clean-up, can help spread the National Motorcycle Day spirit</a:t>
            </a:r>
          </a:p>
        </p:txBody>
      </p:sp>
      <p:cxnSp>
        <p:nvCxnSpPr>
          <p:cNvPr id="12" name="Google Shape;461;p48">
            <a:extLst>
              <a:ext uri="{FF2B5EF4-FFF2-40B4-BE49-F238E27FC236}">
                <a16:creationId xmlns:a16="http://schemas.microsoft.com/office/drawing/2014/main" id="{AA43EBC4-DD6C-4C14-D340-92621C050901}"/>
              </a:ext>
            </a:extLst>
          </p:cNvPr>
          <p:cNvCxnSpPr>
            <a:cxnSpLocks/>
          </p:cNvCxnSpPr>
          <p:nvPr/>
        </p:nvCxnSpPr>
        <p:spPr>
          <a:xfrm>
            <a:off x="1475359" y="3020438"/>
            <a:ext cx="1263097" cy="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473;p49">
            <a:extLst>
              <a:ext uri="{FF2B5EF4-FFF2-40B4-BE49-F238E27FC236}">
                <a16:creationId xmlns:a16="http://schemas.microsoft.com/office/drawing/2014/main" id="{9F7D8E75-1183-289B-FC0A-AE271D814080}"/>
              </a:ext>
            </a:extLst>
          </p:cNvPr>
          <p:cNvSpPr/>
          <p:nvPr/>
        </p:nvSpPr>
        <p:spPr>
          <a:xfrm>
            <a:off x="1668830" y="-1444047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473;p49">
            <a:extLst>
              <a:ext uri="{FF2B5EF4-FFF2-40B4-BE49-F238E27FC236}">
                <a16:creationId xmlns:a16="http://schemas.microsoft.com/office/drawing/2014/main" id="{0CCCED30-C6F6-721A-7EDC-18B1538B5A6B}"/>
              </a:ext>
            </a:extLst>
          </p:cNvPr>
          <p:cNvSpPr/>
          <p:nvPr/>
        </p:nvSpPr>
        <p:spPr>
          <a:xfrm>
            <a:off x="5509367" y="5672150"/>
            <a:ext cx="2882361" cy="3118690"/>
          </a:xfrm>
          <a:prstGeom prst="ellipse">
            <a:avLst/>
          </a:prstGeom>
          <a:noFill/>
          <a:ln w="19050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733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11737;p43">
            <a:extLst>
              <a:ext uri="{FF2B5EF4-FFF2-40B4-BE49-F238E27FC236}">
                <a16:creationId xmlns:a16="http://schemas.microsoft.com/office/drawing/2014/main" id="{80FD5CD7-B183-890B-745E-F39F88B5F3FA}"/>
              </a:ext>
            </a:extLst>
          </p:cNvPr>
          <p:cNvGrpSpPr/>
          <p:nvPr/>
        </p:nvGrpSpPr>
        <p:grpSpPr>
          <a:xfrm rot="7200000" flipV="1">
            <a:off x="3800270" y="2930262"/>
            <a:ext cx="315448" cy="1874126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99" name="Google Shape;11738;p43">
              <a:extLst>
                <a:ext uri="{FF2B5EF4-FFF2-40B4-BE49-F238E27FC236}">
                  <a16:creationId xmlns:a16="http://schemas.microsoft.com/office/drawing/2014/main" id="{5F3B9077-8BA5-0044-D20E-7777624B1BD0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1739;p43">
              <a:extLst>
                <a:ext uri="{FF2B5EF4-FFF2-40B4-BE49-F238E27FC236}">
                  <a16:creationId xmlns:a16="http://schemas.microsoft.com/office/drawing/2014/main" id="{BC9CC6EA-DC74-55DF-B842-C23EF8CD8269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2459;p21">
            <a:extLst>
              <a:ext uri="{FF2B5EF4-FFF2-40B4-BE49-F238E27FC236}">
                <a16:creationId xmlns:a16="http://schemas.microsoft.com/office/drawing/2014/main" id="{1D82E3C1-A87A-1ED2-E3A5-C275BAD7987A}"/>
              </a:ext>
            </a:extLst>
          </p:cNvPr>
          <p:cNvGrpSpPr/>
          <p:nvPr/>
        </p:nvGrpSpPr>
        <p:grpSpPr>
          <a:xfrm rot="1462">
            <a:off x="3678656" y="3725282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93" name="Google Shape;2460;p21">
              <a:extLst>
                <a:ext uri="{FF2B5EF4-FFF2-40B4-BE49-F238E27FC236}">
                  <a16:creationId xmlns:a16="http://schemas.microsoft.com/office/drawing/2014/main" id="{B1C0B53F-8CB1-CB60-6BF8-04CCF7CE87B6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461;p21">
              <a:extLst>
                <a:ext uri="{FF2B5EF4-FFF2-40B4-BE49-F238E27FC236}">
                  <a16:creationId xmlns:a16="http://schemas.microsoft.com/office/drawing/2014/main" id="{DF35A25D-5F7D-59F0-2E0C-9E2D4A64471F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462;p21">
              <a:extLst>
                <a:ext uri="{FF2B5EF4-FFF2-40B4-BE49-F238E27FC236}">
                  <a16:creationId xmlns:a16="http://schemas.microsoft.com/office/drawing/2014/main" id="{C10ACAD0-3467-E2B0-AFEB-B5E54F168C67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463;p21">
              <a:extLst>
                <a:ext uri="{FF2B5EF4-FFF2-40B4-BE49-F238E27FC236}">
                  <a16:creationId xmlns:a16="http://schemas.microsoft.com/office/drawing/2014/main" id="{1C447BF0-4FE7-36CF-E66C-0D475F9C1E78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464;p21">
              <a:extLst>
                <a:ext uri="{FF2B5EF4-FFF2-40B4-BE49-F238E27FC236}">
                  <a16:creationId xmlns:a16="http://schemas.microsoft.com/office/drawing/2014/main" id="{B8554313-278C-B084-BBBC-868883EFD4A0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465;p21">
              <a:extLst>
                <a:ext uri="{FF2B5EF4-FFF2-40B4-BE49-F238E27FC236}">
                  <a16:creationId xmlns:a16="http://schemas.microsoft.com/office/drawing/2014/main" id="{5E5DD34A-D37F-4413-0BC7-127A85460508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466;p21">
              <a:extLst>
                <a:ext uri="{FF2B5EF4-FFF2-40B4-BE49-F238E27FC236}">
                  <a16:creationId xmlns:a16="http://schemas.microsoft.com/office/drawing/2014/main" id="{85382889-923F-F6EE-2F5E-4848426EFCCC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467;p21">
              <a:extLst>
                <a:ext uri="{FF2B5EF4-FFF2-40B4-BE49-F238E27FC236}">
                  <a16:creationId xmlns:a16="http://schemas.microsoft.com/office/drawing/2014/main" id="{A1B3AE4F-7358-ACB6-BD24-5282F346ADE2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468;p21">
              <a:extLst>
                <a:ext uri="{FF2B5EF4-FFF2-40B4-BE49-F238E27FC236}">
                  <a16:creationId xmlns:a16="http://schemas.microsoft.com/office/drawing/2014/main" id="{980F1477-F7FD-6963-0EDF-3092EFD4780A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469;p21">
              <a:extLst>
                <a:ext uri="{FF2B5EF4-FFF2-40B4-BE49-F238E27FC236}">
                  <a16:creationId xmlns:a16="http://schemas.microsoft.com/office/drawing/2014/main" id="{3A3A9D51-FF71-9496-9DE5-303682F7F3C1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470;p21">
              <a:extLst>
                <a:ext uri="{FF2B5EF4-FFF2-40B4-BE49-F238E27FC236}">
                  <a16:creationId xmlns:a16="http://schemas.microsoft.com/office/drawing/2014/main" id="{E8A9FA09-C3DD-260B-6983-B22856030831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471;p21">
              <a:extLst>
                <a:ext uri="{FF2B5EF4-FFF2-40B4-BE49-F238E27FC236}">
                  <a16:creationId xmlns:a16="http://schemas.microsoft.com/office/drawing/2014/main" id="{34D1AB0A-C20E-7C2E-34C7-81B68F27B48D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472;p21">
              <a:extLst>
                <a:ext uri="{FF2B5EF4-FFF2-40B4-BE49-F238E27FC236}">
                  <a16:creationId xmlns:a16="http://schemas.microsoft.com/office/drawing/2014/main" id="{97D53114-AAB3-59A9-A83F-07723E98B468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473;p21">
              <a:extLst>
                <a:ext uri="{FF2B5EF4-FFF2-40B4-BE49-F238E27FC236}">
                  <a16:creationId xmlns:a16="http://schemas.microsoft.com/office/drawing/2014/main" id="{0691FE5D-F3C0-F1C6-06F3-25B46B5941E9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474;p21">
              <a:extLst>
                <a:ext uri="{FF2B5EF4-FFF2-40B4-BE49-F238E27FC236}">
                  <a16:creationId xmlns:a16="http://schemas.microsoft.com/office/drawing/2014/main" id="{3B5A1F46-258F-406B-8183-5C3FBD2ACB6E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475;p21">
              <a:extLst>
                <a:ext uri="{FF2B5EF4-FFF2-40B4-BE49-F238E27FC236}">
                  <a16:creationId xmlns:a16="http://schemas.microsoft.com/office/drawing/2014/main" id="{BCF3C56D-47FD-11B6-1B97-F491D5D9FD88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476;p21">
              <a:extLst>
                <a:ext uri="{FF2B5EF4-FFF2-40B4-BE49-F238E27FC236}">
                  <a16:creationId xmlns:a16="http://schemas.microsoft.com/office/drawing/2014/main" id="{0390DC02-5F2B-527C-7E7B-06E608317714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477;p21">
              <a:extLst>
                <a:ext uri="{FF2B5EF4-FFF2-40B4-BE49-F238E27FC236}">
                  <a16:creationId xmlns:a16="http://schemas.microsoft.com/office/drawing/2014/main" id="{9D0FD094-F084-0AF8-CC7D-F88810026EEE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478;p21">
              <a:extLst>
                <a:ext uri="{FF2B5EF4-FFF2-40B4-BE49-F238E27FC236}">
                  <a16:creationId xmlns:a16="http://schemas.microsoft.com/office/drawing/2014/main" id="{99A17DE7-9D7A-BC10-912D-213F25CF0278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479;p21">
              <a:extLst>
                <a:ext uri="{FF2B5EF4-FFF2-40B4-BE49-F238E27FC236}">
                  <a16:creationId xmlns:a16="http://schemas.microsoft.com/office/drawing/2014/main" id="{631DA146-8BB2-D1B4-7064-3F8454D24378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480;p21">
              <a:extLst>
                <a:ext uri="{FF2B5EF4-FFF2-40B4-BE49-F238E27FC236}">
                  <a16:creationId xmlns:a16="http://schemas.microsoft.com/office/drawing/2014/main" id="{3E1DAD30-0110-C03E-F980-99700E45A3C7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481;p21">
              <a:extLst>
                <a:ext uri="{FF2B5EF4-FFF2-40B4-BE49-F238E27FC236}">
                  <a16:creationId xmlns:a16="http://schemas.microsoft.com/office/drawing/2014/main" id="{955F5AE9-38E6-D611-437C-BE83BFCABB5F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482;p21">
              <a:extLst>
                <a:ext uri="{FF2B5EF4-FFF2-40B4-BE49-F238E27FC236}">
                  <a16:creationId xmlns:a16="http://schemas.microsoft.com/office/drawing/2014/main" id="{64731184-ACEE-4C3F-7E3D-F9831E02DD7F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483;p21">
              <a:extLst>
                <a:ext uri="{FF2B5EF4-FFF2-40B4-BE49-F238E27FC236}">
                  <a16:creationId xmlns:a16="http://schemas.microsoft.com/office/drawing/2014/main" id="{DD916D18-177D-511B-57B7-2B6240DFEF04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484;p21">
              <a:extLst>
                <a:ext uri="{FF2B5EF4-FFF2-40B4-BE49-F238E27FC236}">
                  <a16:creationId xmlns:a16="http://schemas.microsoft.com/office/drawing/2014/main" id="{E6C4DD26-21D7-756D-F8B9-C4624286C156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485;p21">
              <a:extLst>
                <a:ext uri="{FF2B5EF4-FFF2-40B4-BE49-F238E27FC236}">
                  <a16:creationId xmlns:a16="http://schemas.microsoft.com/office/drawing/2014/main" id="{8BCF75B7-67D8-0D53-991F-A270E070F2DA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486;p21">
              <a:extLst>
                <a:ext uri="{FF2B5EF4-FFF2-40B4-BE49-F238E27FC236}">
                  <a16:creationId xmlns:a16="http://schemas.microsoft.com/office/drawing/2014/main" id="{955ECE83-A07C-A202-517E-F442D3790130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487;p21">
              <a:extLst>
                <a:ext uri="{FF2B5EF4-FFF2-40B4-BE49-F238E27FC236}">
                  <a16:creationId xmlns:a16="http://schemas.microsoft.com/office/drawing/2014/main" id="{20AB4516-B71B-E766-1616-07E9407390DB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488;p21">
              <a:extLst>
                <a:ext uri="{FF2B5EF4-FFF2-40B4-BE49-F238E27FC236}">
                  <a16:creationId xmlns:a16="http://schemas.microsoft.com/office/drawing/2014/main" id="{1DCECF4A-0221-FEBD-62D6-D748B06873AD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489;p21">
              <a:extLst>
                <a:ext uri="{FF2B5EF4-FFF2-40B4-BE49-F238E27FC236}">
                  <a16:creationId xmlns:a16="http://schemas.microsoft.com/office/drawing/2014/main" id="{3C20DF6F-A15B-AD88-E922-3F87BBBC96C8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490;p21">
              <a:extLst>
                <a:ext uri="{FF2B5EF4-FFF2-40B4-BE49-F238E27FC236}">
                  <a16:creationId xmlns:a16="http://schemas.microsoft.com/office/drawing/2014/main" id="{49AF670C-7A73-1A01-01AD-F3F8681D4165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491;p21">
              <a:extLst>
                <a:ext uri="{FF2B5EF4-FFF2-40B4-BE49-F238E27FC236}">
                  <a16:creationId xmlns:a16="http://schemas.microsoft.com/office/drawing/2014/main" id="{729DFF5C-7B03-803F-6A87-1FBF0FF63198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492;p21">
              <a:extLst>
                <a:ext uri="{FF2B5EF4-FFF2-40B4-BE49-F238E27FC236}">
                  <a16:creationId xmlns:a16="http://schemas.microsoft.com/office/drawing/2014/main" id="{93970B1A-86DB-6F77-E5C4-0F4246888E41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493;p21">
              <a:extLst>
                <a:ext uri="{FF2B5EF4-FFF2-40B4-BE49-F238E27FC236}">
                  <a16:creationId xmlns:a16="http://schemas.microsoft.com/office/drawing/2014/main" id="{0F204764-886D-101B-4BC7-5C077876C62F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494;p21">
              <a:extLst>
                <a:ext uri="{FF2B5EF4-FFF2-40B4-BE49-F238E27FC236}">
                  <a16:creationId xmlns:a16="http://schemas.microsoft.com/office/drawing/2014/main" id="{3B8AF6C5-568F-B610-2969-3FF29C7C4E09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495;p21">
              <a:extLst>
                <a:ext uri="{FF2B5EF4-FFF2-40B4-BE49-F238E27FC236}">
                  <a16:creationId xmlns:a16="http://schemas.microsoft.com/office/drawing/2014/main" id="{2DABFD39-0A2D-D95C-B40F-CA22820739BC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496;p21">
              <a:extLst>
                <a:ext uri="{FF2B5EF4-FFF2-40B4-BE49-F238E27FC236}">
                  <a16:creationId xmlns:a16="http://schemas.microsoft.com/office/drawing/2014/main" id="{86DEFDD7-26AA-2638-8EF7-FE6012022A2A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497;p21">
              <a:extLst>
                <a:ext uri="{FF2B5EF4-FFF2-40B4-BE49-F238E27FC236}">
                  <a16:creationId xmlns:a16="http://schemas.microsoft.com/office/drawing/2014/main" id="{1FC0E413-C839-4E8A-12C4-95DCB54B1F30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498;p21">
              <a:extLst>
                <a:ext uri="{FF2B5EF4-FFF2-40B4-BE49-F238E27FC236}">
                  <a16:creationId xmlns:a16="http://schemas.microsoft.com/office/drawing/2014/main" id="{B7E2C76C-A02A-A963-8AFB-B30852C7FCB3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499;p21">
              <a:extLst>
                <a:ext uri="{FF2B5EF4-FFF2-40B4-BE49-F238E27FC236}">
                  <a16:creationId xmlns:a16="http://schemas.microsoft.com/office/drawing/2014/main" id="{C5267214-F9B1-2E4E-2CD1-16FC7FBB3EEF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500;p21">
              <a:extLst>
                <a:ext uri="{FF2B5EF4-FFF2-40B4-BE49-F238E27FC236}">
                  <a16:creationId xmlns:a16="http://schemas.microsoft.com/office/drawing/2014/main" id="{FE2C0B08-3C7E-8A89-6BDE-AEF86466CF69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501;p21">
              <a:extLst>
                <a:ext uri="{FF2B5EF4-FFF2-40B4-BE49-F238E27FC236}">
                  <a16:creationId xmlns:a16="http://schemas.microsoft.com/office/drawing/2014/main" id="{F7F9DA29-3D95-7940-AF18-38EE3035D428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502;p21">
              <a:extLst>
                <a:ext uri="{FF2B5EF4-FFF2-40B4-BE49-F238E27FC236}">
                  <a16:creationId xmlns:a16="http://schemas.microsoft.com/office/drawing/2014/main" id="{23AD09E2-00AF-4EF4-D1B1-5E2B90247EB5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503;p21">
              <a:extLst>
                <a:ext uri="{FF2B5EF4-FFF2-40B4-BE49-F238E27FC236}">
                  <a16:creationId xmlns:a16="http://schemas.microsoft.com/office/drawing/2014/main" id="{2EE939AF-D974-2A14-6F5A-3CE596CC0163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504;p21">
              <a:extLst>
                <a:ext uri="{FF2B5EF4-FFF2-40B4-BE49-F238E27FC236}">
                  <a16:creationId xmlns:a16="http://schemas.microsoft.com/office/drawing/2014/main" id="{2627E5E2-AA76-63CD-FDE4-2FA7CBBBD60D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505;p21">
              <a:extLst>
                <a:ext uri="{FF2B5EF4-FFF2-40B4-BE49-F238E27FC236}">
                  <a16:creationId xmlns:a16="http://schemas.microsoft.com/office/drawing/2014/main" id="{FF6E0642-35B3-BFAB-0E2B-3BD45FB5D9E5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506;p21">
              <a:extLst>
                <a:ext uri="{FF2B5EF4-FFF2-40B4-BE49-F238E27FC236}">
                  <a16:creationId xmlns:a16="http://schemas.microsoft.com/office/drawing/2014/main" id="{563D86C6-A97A-0EA9-8FEE-5F70B47837D2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507;p21">
              <a:extLst>
                <a:ext uri="{FF2B5EF4-FFF2-40B4-BE49-F238E27FC236}">
                  <a16:creationId xmlns:a16="http://schemas.microsoft.com/office/drawing/2014/main" id="{DD3A4804-BD77-F591-C57E-2957AA9E6339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508;p21">
              <a:extLst>
                <a:ext uri="{FF2B5EF4-FFF2-40B4-BE49-F238E27FC236}">
                  <a16:creationId xmlns:a16="http://schemas.microsoft.com/office/drawing/2014/main" id="{BA42D2CB-D9FC-5202-13AB-71716CD67BE8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509;p21">
              <a:extLst>
                <a:ext uri="{FF2B5EF4-FFF2-40B4-BE49-F238E27FC236}">
                  <a16:creationId xmlns:a16="http://schemas.microsoft.com/office/drawing/2014/main" id="{2D1E48E1-B934-8D52-88D5-D22EAAA5829E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510;p21">
              <a:extLst>
                <a:ext uri="{FF2B5EF4-FFF2-40B4-BE49-F238E27FC236}">
                  <a16:creationId xmlns:a16="http://schemas.microsoft.com/office/drawing/2014/main" id="{26745F4C-8FB1-E147-FD40-F18ED35F16A7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511;p21">
              <a:extLst>
                <a:ext uri="{FF2B5EF4-FFF2-40B4-BE49-F238E27FC236}">
                  <a16:creationId xmlns:a16="http://schemas.microsoft.com/office/drawing/2014/main" id="{D9D4A3ED-2944-8FFD-931E-525BDBB5198C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512;p21">
              <a:extLst>
                <a:ext uri="{FF2B5EF4-FFF2-40B4-BE49-F238E27FC236}">
                  <a16:creationId xmlns:a16="http://schemas.microsoft.com/office/drawing/2014/main" id="{8F9F7813-B64F-12EE-1FCA-92262B221A76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513;p21">
              <a:extLst>
                <a:ext uri="{FF2B5EF4-FFF2-40B4-BE49-F238E27FC236}">
                  <a16:creationId xmlns:a16="http://schemas.microsoft.com/office/drawing/2014/main" id="{3BA3F1AC-BE0C-E84A-E91F-165A75EF8E58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514;p21">
              <a:extLst>
                <a:ext uri="{FF2B5EF4-FFF2-40B4-BE49-F238E27FC236}">
                  <a16:creationId xmlns:a16="http://schemas.microsoft.com/office/drawing/2014/main" id="{755C975D-E965-AABF-D696-758636D42ADC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515;p21">
              <a:extLst>
                <a:ext uri="{FF2B5EF4-FFF2-40B4-BE49-F238E27FC236}">
                  <a16:creationId xmlns:a16="http://schemas.microsoft.com/office/drawing/2014/main" id="{3870920C-28B9-46EA-DA58-D832EE8738A4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516;p21">
              <a:extLst>
                <a:ext uri="{FF2B5EF4-FFF2-40B4-BE49-F238E27FC236}">
                  <a16:creationId xmlns:a16="http://schemas.microsoft.com/office/drawing/2014/main" id="{C6D158EB-4B21-E31B-D5A4-8562328BFE6E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517;p21">
              <a:extLst>
                <a:ext uri="{FF2B5EF4-FFF2-40B4-BE49-F238E27FC236}">
                  <a16:creationId xmlns:a16="http://schemas.microsoft.com/office/drawing/2014/main" id="{DD8511D0-F5CA-AA83-73CF-E30AEE7F6DF0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518;p21">
              <a:extLst>
                <a:ext uri="{FF2B5EF4-FFF2-40B4-BE49-F238E27FC236}">
                  <a16:creationId xmlns:a16="http://schemas.microsoft.com/office/drawing/2014/main" id="{0D5EFAEA-6B82-B009-2D7B-C6A6507BC27C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519;p21">
              <a:extLst>
                <a:ext uri="{FF2B5EF4-FFF2-40B4-BE49-F238E27FC236}">
                  <a16:creationId xmlns:a16="http://schemas.microsoft.com/office/drawing/2014/main" id="{10B1B3DA-427A-481D-F314-21A6498D83D9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520;p21">
              <a:extLst>
                <a:ext uri="{FF2B5EF4-FFF2-40B4-BE49-F238E27FC236}">
                  <a16:creationId xmlns:a16="http://schemas.microsoft.com/office/drawing/2014/main" id="{B702A22A-2341-2BF6-A545-56E7CE3BAE46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521;p21">
              <a:extLst>
                <a:ext uri="{FF2B5EF4-FFF2-40B4-BE49-F238E27FC236}">
                  <a16:creationId xmlns:a16="http://schemas.microsoft.com/office/drawing/2014/main" id="{A898C4A7-462B-FE11-DA7C-3682C2DF92E1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522;p21">
              <a:extLst>
                <a:ext uri="{FF2B5EF4-FFF2-40B4-BE49-F238E27FC236}">
                  <a16:creationId xmlns:a16="http://schemas.microsoft.com/office/drawing/2014/main" id="{3C6BE7BB-6061-9608-FAE4-91F73863C5A8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633;p58">
            <a:extLst>
              <a:ext uri="{FF2B5EF4-FFF2-40B4-BE49-F238E27FC236}">
                <a16:creationId xmlns:a16="http://schemas.microsoft.com/office/drawing/2014/main" id="{E4D2E1C2-6AFB-5544-D624-706E4CD0DCE7}"/>
              </a:ext>
            </a:extLst>
          </p:cNvPr>
          <p:cNvSpPr txBox="1">
            <a:spLocks/>
          </p:cNvSpPr>
          <p:nvPr/>
        </p:nvSpPr>
        <p:spPr>
          <a:xfrm>
            <a:off x="3699985" y="3660198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No</a:t>
            </a:r>
          </a:p>
        </p:txBody>
      </p:sp>
      <p:grpSp>
        <p:nvGrpSpPr>
          <p:cNvPr id="367" name="Google Shape;2459;p21">
            <a:extLst>
              <a:ext uri="{FF2B5EF4-FFF2-40B4-BE49-F238E27FC236}">
                <a16:creationId xmlns:a16="http://schemas.microsoft.com/office/drawing/2014/main" id="{A12A775E-3DD9-3686-14C8-C453E79EB5AC}"/>
              </a:ext>
            </a:extLst>
          </p:cNvPr>
          <p:cNvGrpSpPr/>
          <p:nvPr/>
        </p:nvGrpSpPr>
        <p:grpSpPr>
          <a:xfrm rot="1462">
            <a:off x="7634615" y="2067663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368" name="Google Shape;2460;p21">
              <a:extLst>
                <a:ext uri="{FF2B5EF4-FFF2-40B4-BE49-F238E27FC236}">
                  <a16:creationId xmlns:a16="http://schemas.microsoft.com/office/drawing/2014/main" id="{7F92A7DB-F428-944A-9969-D6163BBC055F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461;p21">
              <a:extLst>
                <a:ext uri="{FF2B5EF4-FFF2-40B4-BE49-F238E27FC236}">
                  <a16:creationId xmlns:a16="http://schemas.microsoft.com/office/drawing/2014/main" id="{F1F89572-DD25-9F3B-B96D-E5B0297F0BC1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462;p21">
              <a:extLst>
                <a:ext uri="{FF2B5EF4-FFF2-40B4-BE49-F238E27FC236}">
                  <a16:creationId xmlns:a16="http://schemas.microsoft.com/office/drawing/2014/main" id="{A8488028-AE2D-B6EA-B5A4-003428BE73FD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463;p21">
              <a:extLst>
                <a:ext uri="{FF2B5EF4-FFF2-40B4-BE49-F238E27FC236}">
                  <a16:creationId xmlns:a16="http://schemas.microsoft.com/office/drawing/2014/main" id="{0A32B0E6-1377-D9BD-3C60-113B8341FDFE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464;p21">
              <a:extLst>
                <a:ext uri="{FF2B5EF4-FFF2-40B4-BE49-F238E27FC236}">
                  <a16:creationId xmlns:a16="http://schemas.microsoft.com/office/drawing/2014/main" id="{785BFC78-8F47-3EC1-25EF-672FD78BEC67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465;p21">
              <a:extLst>
                <a:ext uri="{FF2B5EF4-FFF2-40B4-BE49-F238E27FC236}">
                  <a16:creationId xmlns:a16="http://schemas.microsoft.com/office/drawing/2014/main" id="{888422DE-8DA5-4BD4-D3AA-4638C92A25A0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466;p21">
              <a:extLst>
                <a:ext uri="{FF2B5EF4-FFF2-40B4-BE49-F238E27FC236}">
                  <a16:creationId xmlns:a16="http://schemas.microsoft.com/office/drawing/2014/main" id="{62A91E2B-EB33-96F8-D49C-699B6546A418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467;p21">
              <a:extLst>
                <a:ext uri="{FF2B5EF4-FFF2-40B4-BE49-F238E27FC236}">
                  <a16:creationId xmlns:a16="http://schemas.microsoft.com/office/drawing/2014/main" id="{2FD684C1-4694-28E0-6694-6076EE967C90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468;p21">
              <a:extLst>
                <a:ext uri="{FF2B5EF4-FFF2-40B4-BE49-F238E27FC236}">
                  <a16:creationId xmlns:a16="http://schemas.microsoft.com/office/drawing/2014/main" id="{09CE3004-0BAB-0313-EA7A-78C6761DAF8F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469;p21">
              <a:extLst>
                <a:ext uri="{FF2B5EF4-FFF2-40B4-BE49-F238E27FC236}">
                  <a16:creationId xmlns:a16="http://schemas.microsoft.com/office/drawing/2014/main" id="{3BB15892-5B6B-476C-5F78-B9332F82A8A9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470;p21">
              <a:extLst>
                <a:ext uri="{FF2B5EF4-FFF2-40B4-BE49-F238E27FC236}">
                  <a16:creationId xmlns:a16="http://schemas.microsoft.com/office/drawing/2014/main" id="{BCEDA81D-8137-6513-3B54-67FC018E43D9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471;p21">
              <a:extLst>
                <a:ext uri="{FF2B5EF4-FFF2-40B4-BE49-F238E27FC236}">
                  <a16:creationId xmlns:a16="http://schemas.microsoft.com/office/drawing/2014/main" id="{A601B62E-8CBF-0B77-FFE2-EF194007B8DA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472;p21">
              <a:extLst>
                <a:ext uri="{FF2B5EF4-FFF2-40B4-BE49-F238E27FC236}">
                  <a16:creationId xmlns:a16="http://schemas.microsoft.com/office/drawing/2014/main" id="{4AA5354F-EBEB-93D9-C6AF-61B2BFCC45F5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473;p21">
              <a:extLst>
                <a:ext uri="{FF2B5EF4-FFF2-40B4-BE49-F238E27FC236}">
                  <a16:creationId xmlns:a16="http://schemas.microsoft.com/office/drawing/2014/main" id="{B889A53E-FB62-A567-E4B2-325210FF316A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474;p21">
              <a:extLst>
                <a:ext uri="{FF2B5EF4-FFF2-40B4-BE49-F238E27FC236}">
                  <a16:creationId xmlns:a16="http://schemas.microsoft.com/office/drawing/2014/main" id="{146D5987-2224-08B1-3E85-3C4734831D0E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475;p21">
              <a:extLst>
                <a:ext uri="{FF2B5EF4-FFF2-40B4-BE49-F238E27FC236}">
                  <a16:creationId xmlns:a16="http://schemas.microsoft.com/office/drawing/2014/main" id="{0522D98E-D816-2886-BA3A-EF7161284C90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476;p21">
              <a:extLst>
                <a:ext uri="{FF2B5EF4-FFF2-40B4-BE49-F238E27FC236}">
                  <a16:creationId xmlns:a16="http://schemas.microsoft.com/office/drawing/2014/main" id="{DBBFC901-5E30-732B-EDAA-7D2BEE9FE44E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477;p21">
              <a:extLst>
                <a:ext uri="{FF2B5EF4-FFF2-40B4-BE49-F238E27FC236}">
                  <a16:creationId xmlns:a16="http://schemas.microsoft.com/office/drawing/2014/main" id="{DD0F5CB8-6F35-8371-51DE-068B3FA55F10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478;p21">
              <a:extLst>
                <a:ext uri="{FF2B5EF4-FFF2-40B4-BE49-F238E27FC236}">
                  <a16:creationId xmlns:a16="http://schemas.microsoft.com/office/drawing/2014/main" id="{5EF5A34A-BBC5-0CFF-4927-681953998550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479;p21">
              <a:extLst>
                <a:ext uri="{FF2B5EF4-FFF2-40B4-BE49-F238E27FC236}">
                  <a16:creationId xmlns:a16="http://schemas.microsoft.com/office/drawing/2014/main" id="{EBB0B190-E8D3-9B31-93AE-DF17B5CBD617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480;p21">
              <a:extLst>
                <a:ext uri="{FF2B5EF4-FFF2-40B4-BE49-F238E27FC236}">
                  <a16:creationId xmlns:a16="http://schemas.microsoft.com/office/drawing/2014/main" id="{47778460-2688-9C57-B12A-86ECCA915BB6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481;p21">
              <a:extLst>
                <a:ext uri="{FF2B5EF4-FFF2-40B4-BE49-F238E27FC236}">
                  <a16:creationId xmlns:a16="http://schemas.microsoft.com/office/drawing/2014/main" id="{85A1BE0F-86DD-1C82-FDCF-3E5655B52C73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482;p21">
              <a:extLst>
                <a:ext uri="{FF2B5EF4-FFF2-40B4-BE49-F238E27FC236}">
                  <a16:creationId xmlns:a16="http://schemas.microsoft.com/office/drawing/2014/main" id="{666749FF-7EA9-6743-C0C6-060185AB5D51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483;p21">
              <a:extLst>
                <a:ext uri="{FF2B5EF4-FFF2-40B4-BE49-F238E27FC236}">
                  <a16:creationId xmlns:a16="http://schemas.microsoft.com/office/drawing/2014/main" id="{FAC2B660-0555-4BD9-8CBC-83AB60107370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484;p21">
              <a:extLst>
                <a:ext uri="{FF2B5EF4-FFF2-40B4-BE49-F238E27FC236}">
                  <a16:creationId xmlns:a16="http://schemas.microsoft.com/office/drawing/2014/main" id="{E7FAC3FA-A9B0-5168-7996-6D9A670D22DF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485;p21">
              <a:extLst>
                <a:ext uri="{FF2B5EF4-FFF2-40B4-BE49-F238E27FC236}">
                  <a16:creationId xmlns:a16="http://schemas.microsoft.com/office/drawing/2014/main" id="{12F655A5-0A9B-FF1E-A432-6D5DC9AE8686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486;p21">
              <a:extLst>
                <a:ext uri="{FF2B5EF4-FFF2-40B4-BE49-F238E27FC236}">
                  <a16:creationId xmlns:a16="http://schemas.microsoft.com/office/drawing/2014/main" id="{18712D51-582D-3C7A-A902-5EE8AAE0D5AE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487;p21">
              <a:extLst>
                <a:ext uri="{FF2B5EF4-FFF2-40B4-BE49-F238E27FC236}">
                  <a16:creationId xmlns:a16="http://schemas.microsoft.com/office/drawing/2014/main" id="{FFEBDB60-924E-845C-ABE2-BFD6EEAE6C04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488;p21">
              <a:extLst>
                <a:ext uri="{FF2B5EF4-FFF2-40B4-BE49-F238E27FC236}">
                  <a16:creationId xmlns:a16="http://schemas.microsoft.com/office/drawing/2014/main" id="{40D0434D-25A4-0128-5ABA-901F3B47A269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489;p21">
              <a:extLst>
                <a:ext uri="{FF2B5EF4-FFF2-40B4-BE49-F238E27FC236}">
                  <a16:creationId xmlns:a16="http://schemas.microsoft.com/office/drawing/2014/main" id="{4D13B81B-0A44-3C38-C027-80196A2BF890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490;p21">
              <a:extLst>
                <a:ext uri="{FF2B5EF4-FFF2-40B4-BE49-F238E27FC236}">
                  <a16:creationId xmlns:a16="http://schemas.microsoft.com/office/drawing/2014/main" id="{C8DA70AB-6DCD-B0D0-E672-B828B4A4D018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491;p21">
              <a:extLst>
                <a:ext uri="{FF2B5EF4-FFF2-40B4-BE49-F238E27FC236}">
                  <a16:creationId xmlns:a16="http://schemas.microsoft.com/office/drawing/2014/main" id="{A0608709-607D-301E-1575-3614F784967D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492;p21">
              <a:extLst>
                <a:ext uri="{FF2B5EF4-FFF2-40B4-BE49-F238E27FC236}">
                  <a16:creationId xmlns:a16="http://schemas.microsoft.com/office/drawing/2014/main" id="{1927D164-6AD8-F2A1-DFC9-A1921C4366D4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493;p21">
              <a:extLst>
                <a:ext uri="{FF2B5EF4-FFF2-40B4-BE49-F238E27FC236}">
                  <a16:creationId xmlns:a16="http://schemas.microsoft.com/office/drawing/2014/main" id="{37AA267E-21E2-8B8C-5DE8-8B8F16202045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494;p21">
              <a:extLst>
                <a:ext uri="{FF2B5EF4-FFF2-40B4-BE49-F238E27FC236}">
                  <a16:creationId xmlns:a16="http://schemas.microsoft.com/office/drawing/2014/main" id="{00A4F4A1-DA05-A663-5B1E-FD0675706CD0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495;p21">
              <a:extLst>
                <a:ext uri="{FF2B5EF4-FFF2-40B4-BE49-F238E27FC236}">
                  <a16:creationId xmlns:a16="http://schemas.microsoft.com/office/drawing/2014/main" id="{234BCB93-2D9F-C3AA-DC27-077F265A0D80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496;p21">
              <a:extLst>
                <a:ext uri="{FF2B5EF4-FFF2-40B4-BE49-F238E27FC236}">
                  <a16:creationId xmlns:a16="http://schemas.microsoft.com/office/drawing/2014/main" id="{6729FD34-0F25-A9D4-3CD9-8CCC29C31C3B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497;p21">
              <a:extLst>
                <a:ext uri="{FF2B5EF4-FFF2-40B4-BE49-F238E27FC236}">
                  <a16:creationId xmlns:a16="http://schemas.microsoft.com/office/drawing/2014/main" id="{D269D20F-76D5-5657-DA99-8D25DAEF6DED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498;p21">
              <a:extLst>
                <a:ext uri="{FF2B5EF4-FFF2-40B4-BE49-F238E27FC236}">
                  <a16:creationId xmlns:a16="http://schemas.microsoft.com/office/drawing/2014/main" id="{04D18399-9321-158C-582B-F017EC4E6BEB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499;p21">
              <a:extLst>
                <a:ext uri="{FF2B5EF4-FFF2-40B4-BE49-F238E27FC236}">
                  <a16:creationId xmlns:a16="http://schemas.microsoft.com/office/drawing/2014/main" id="{810C2799-ABAE-B67A-50C7-E7CF7061A229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500;p21">
              <a:extLst>
                <a:ext uri="{FF2B5EF4-FFF2-40B4-BE49-F238E27FC236}">
                  <a16:creationId xmlns:a16="http://schemas.microsoft.com/office/drawing/2014/main" id="{E486188B-B864-6773-A236-4A4181187710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501;p21">
              <a:extLst>
                <a:ext uri="{FF2B5EF4-FFF2-40B4-BE49-F238E27FC236}">
                  <a16:creationId xmlns:a16="http://schemas.microsoft.com/office/drawing/2014/main" id="{47D530A3-F6E0-12FD-729F-5649B46CFA73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502;p21">
              <a:extLst>
                <a:ext uri="{FF2B5EF4-FFF2-40B4-BE49-F238E27FC236}">
                  <a16:creationId xmlns:a16="http://schemas.microsoft.com/office/drawing/2014/main" id="{C1BD6603-E103-3B30-25EE-FBE55278B028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503;p21">
              <a:extLst>
                <a:ext uri="{FF2B5EF4-FFF2-40B4-BE49-F238E27FC236}">
                  <a16:creationId xmlns:a16="http://schemas.microsoft.com/office/drawing/2014/main" id="{D303AC91-4BE3-3A57-B39B-BCE344C11866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504;p21">
              <a:extLst>
                <a:ext uri="{FF2B5EF4-FFF2-40B4-BE49-F238E27FC236}">
                  <a16:creationId xmlns:a16="http://schemas.microsoft.com/office/drawing/2014/main" id="{D090F36A-1060-16C6-E3EA-8A0A80692693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505;p21">
              <a:extLst>
                <a:ext uri="{FF2B5EF4-FFF2-40B4-BE49-F238E27FC236}">
                  <a16:creationId xmlns:a16="http://schemas.microsoft.com/office/drawing/2014/main" id="{8DAAE528-9957-AFCB-D724-70601177DE10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506;p21">
              <a:extLst>
                <a:ext uri="{FF2B5EF4-FFF2-40B4-BE49-F238E27FC236}">
                  <a16:creationId xmlns:a16="http://schemas.microsoft.com/office/drawing/2014/main" id="{288955CC-0ACF-6E34-2B83-C6D43DE32E91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507;p21">
              <a:extLst>
                <a:ext uri="{FF2B5EF4-FFF2-40B4-BE49-F238E27FC236}">
                  <a16:creationId xmlns:a16="http://schemas.microsoft.com/office/drawing/2014/main" id="{608B65AA-9B69-1A93-7266-3856E70A45DD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508;p21">
              <a:extLst>
                <a:ext uri="{FF2B5EF4-FFF2-40B4-BE49-F238E27FC236}">
                  <a16:creationId xmlns:a16="http://schemas.microsoft.com/office/drawing/2014/main" id="{3C0D5154-1C49-AAED-C791-114A1184D139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509;p21">
              <a:extLst>
                <a:ext uri="{FF2B5EF4-FFF2-40B4-BE49-F238E27FC236}">
                  <a16:creationId xmlns:a16="http://schemas.microsoft.com/office/drawing/2014/main" id="{6AE634DF-DC1D-488A-1046-3C1E087791BF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510;p21">
              <a:extLst>
                <a:ext uri="{FF2B5EF4-FFF2-40B4-BE49-F238E27FC236}">
                  <a16:creationId xmlns:a16="http://schemas.microsoft.com/office/drawing/2014/main" id="{42F8D7B0-7733-3A4F-D2D1-28011E5EF34B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511;p21">
              <a:extLst>
                <a:ext uri="{FF2B5EF4-FFF2-40B4-BE49-F238E27FC236}">
                  <a16:creationId xmlns:a16="http://schemas.microsoft.com/office/drawing/2014/main" id="{5D352B08-0548-281D-5E69-8124A386AAC4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512;p21">
              <a:extLst>
                <a:ext uri="{FF2B5EF4-FFF2-40B4-BE49-F238E27FC236}">
                  <a16:creationId xmlns:a16="http://schemas.microsoft.com/office/drawing/2014/main" id="{3168499A-3A20-0F2D-11E6-6478DA48354E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513;p21">
              <a:extLst>
                <a:ext uri="{FF2B5EF4-FFF2-40B4-BE49-F238E27FC236}">
                  <a16:creationId xmlns:a16="http://schemas.microsoft.com/office/drawing/2014/main" id="{3539CA26-B2BD-5680-647B-F9A989BA82C4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514;p21">
              <a:extLst>
                <a:ext uri="{FF2B5EF4-FFF2-40B4-BE49-F238E27FC236}">
                  <a16:creationId xmlns:a16="http://schemas.microsoft.com/office/drawing/2014/main" id="{21531E3F-3A58-A8E5-0C9E-F61A65436EA1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515;p21">
              <a:extLst>
                <a:ext uri="{FF2B5EF4-FFF2-40B4-BE49-F238E27FC236}">
                  <a16:creationId xmlns:a16="http://schemas.microsoft.com/office/drawing/2014/main" id="{F4E6A699-B696-7598-E741-9F8BC91B9C69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516;p21">
              <a:extLst>
                <a:ext uri="{FF2B5EF4-FFF2-40B4-BE49-F238E27FC236}">
                  <a16:creationId xmlns:a16="http://schemas.microsoft.com/office/drawing/2014/main" id="{EA986999-C6F9-D73C-B051-99BF49D95B0A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517;p21">
              <a:extLst>
                <a:ext uri="{FF2B5EF4-FFF2-40B4-BE49-F238E27FC236}">
                  <a16:creationId xmlns:a16="http://schemas.microsoft.com/office/drawing/2014/main" id="{B17D391B-29C7-F6DD-FE5F-54FADADBB694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518;p21">
              <a:extLst>
                <a:ext uri="{FF2B5EF4-FFF2-40B4-BE49-F238E27FC236}">
                  <a16:creationId xmlns:a16="http://schemas.microsoft.com/office/drawing/2014/main" id="{50EE28BB-8FB5-7126-03FE-AB9A677F6CD0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519;p21">
              <a:extLst>
                <a:ext uri="{FF2B5EF4-FFF2-40B4-BE49-F238E27FC236}">
                  <a16:creationId xmlns:a16="http://schemas.microsoft.com/office/drawing/2014/main" id="{9376B305-C964-9DF7-4048-A56C24AC0D95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520;p21">
              <a:extLst>
                <a:ext uri="{FF2B5EF4-FFF2-40B4-BE49-F238E27FC236}">
                  <a16:creationId xmlns:a16="http://schemas.microsoft.com/office/drawing/2014/main" id="{185D4FE7-A95A-2EEE-50D4-093C86DA2C15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521;p21">
              <a:extLst>
                <a:ext uri="{FF2B5EF4-FFF2-40B4-BE49-F238E27FC236}">
                  <a16:creationId xmlns:a16="http://schemas.microsoft.com/office/drawing/2014/main" id="{AAF60734-D98D-66E1-32AC-7A09BC9D130A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522;p21">
              <a:extLst>
                <a:ext uri="{FF2B5EF4-FFF2-40B4-BE49-F238E27FC236}">
                  <a16:creationId xmlns:a16="http://schemas.microsoft.com/office/drawing/2014/main" id="{23DF6991-EB31-83F1-EF3F-DC298B3F1AA9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2459;p21">
            <a:extLst>
              <a:ext uri="{FF2B5EF4-FFF2-40B4-BE49-F238E27FC236}">
                <a16:creationId xmlns:a16="http://schemas.microsoft.com/office/drawing/2014/main" id="{D182BBC0-F2EE-7884-40F6-B69E005D4218}"/>
              </a:ext>
            </a:extLst>
          </p:cNvPr>
          <p:cNvGrpSpPr/>
          <p:nvPr/>
        </p:nvGrpSpPr>
        <p:grpSpPr>
          <a:xfrm rot="1462">
            <a:off x="7643993" y="2874213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304" name="Google Shape;2460;p21">
              <a:extLst>
                <a:ext uri="{FF2B5EF4-FFF2-40B4-BE49-F238E27FC236}">
                  <a16:creationId xmlns:a16="http://schemas.microsoft.com/office/drawing/2014/main" id="{A2A82F89-73C9-AD5D-DB7F-195CBDD048E9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461;p21">
              <a:extLst>
                <a:ext uri="{FF2B5EF4-FFF2-40B4-BE49-F238E27FC236}">
                  <a16:creationId xmlns:a16="http://schemas.microsoft.com/office/drawing/2014/main" id="{9C5E9C87-5E6C-9B93-B6C1-3636ABCCE7F7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462;p21">
              <a:extLst>
                <a:ext uri="{FF2B5EF4-FFF2-40B4-BE49-F238E27FC236}">
                  <a16:creationId xmlns:a16="http://schemas.microsoft.com/office/drawing/2014/main" id="{0E9AD66F-7E3E-C095-5F10-128F43D111C8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463;p21">
              <a:extLst>
                <a:ext uri="{FF2B5EF4-FFF2-40B4-BE49-F238E27FC236}">
                  <a16:creationId xmlns:a16="http://schemas.microsoft.com/office/drawing/2014/main" id="{CB49DEF4-08DE-2DCE-7E0D-03C8041AC595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464;p21">
              <a:extLst>
                <a:ext uri="{FF2B5EF4-FFF2-40B4-BE49-F238E27FC236}">
                  <a16:creationId xmlns:a16="http://schemas.microsoft.com/office/drawing/2014/main" id="{9E02B076-616F-F73E-8B47-B6C8F1E4A9BD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465;p21">
              <a:extLst>
                <a:ext uri="{FF2B5EF4-FFF2-40B4-BE49-F238E27FC236}">
                  <a16:creationId xmlns:a16="http://schemas.microsoft.com/office/drawing/2014/main" id="{B634CFDB-ECFC-F67A-2973-3D7ADD43142E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466;p21">
              <a:extLst>
                <a:ext uri="{FF2B5EF4-FFF2-40B4-BE49-F238E27FC236}">
                  <a16:creationId xmlns:a16="http://schemas.microsoft.com/office/drawing/2014/main" id="{EA0466A4-F76E-158B-3FB3-2F57DAB5118A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467;p21">
              <a:extLst>
                <a:ext uri="{FF2B5EF4-FFF2-40B4-BE49-F238E27FC236}">
                  <a16:creationId xmlns:a16="http://schemas.microsoft.com/office/drawing/2014/main" id="{B9812617-EB60-96D2-A80D-3AC6A30BD496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468;p21">
              <a:extLst>
                <a:ext uri="{FF2B5EF4-FFF2-40B4-BE49-F238E27FC236}">
                  <a16:creationId xmlns:a16="http://schemas.microsoft.com/office/drawing/2014/main" id="{8C7B267F-E3FF-E928-C283-A0C7346E6FE7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469;p21">
              <a:extLst>
                <a:ext uri="{FF2B5EF4-FFF2-40B4-BE49-F238E27FC236}">
                  <a16:creationId xmlns:a16="http://schemas.microsoft.com/office/drawing/2014/main" id="{71E6E934-CBFB-C930-371D-3A4CE6F7724E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470;p21">
              <a:extLst>
                <a:ext uri="{FF2B5EF4-FFF2-40B4-BE49-F238E27FC236}">
                  <a16:creationId xmlns:a16="http://schemas.microsoft.com/office/drawing/2014/main" id="{6D135169-6670-6EF7-C9B2-C7AD3A1A33E0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471;p21">
              <a:extLst>
                <a:ext uri="{FF2B5EF4-FFF2-40B4-BE49-F238E27FC236}">
                  <a16:creationId xmlns:a16="http://schemas.microsoft.com/office/drawing/2014/main" id="{091C87CD-5ABA-D913-D28A-B56090466FF8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472;p21">
              <a:extLst>
                <a:ext uri="{FF2B5EF4-FFF2-40B4-BE49-F238E27FC236}">
                  <a16:creationId xmlns:a16="http://schemas.microsoft.com/office/drawing/2014/main" id="{0BF97DF0-1FCD-5BE8-349F-8BB34B5DD075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473;p21">
              <a:extLst>
                <a:ext uri="{FF2B5EF4-FFF2-40B4-BE49-F238E27FC236}">
                  <a16:creationId xmlns:a16="http://schemas.microsoft.com/office/drawing/2014/main" id="{65F7E975-BF14-BF7B-F692-578A97CBF5CE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474;p21">
              <a:extLst>
                <a:ext uri="{FF2B5EF4-FFF2-40B4-BE49-F238E27FC236}">
                  <a16:creationId xmlns:a16="http://schemas.microsoft.com/office/drawing/2014/main" id="{D02A91A8-44C6-EEE7-ED9D-17EDC78A12B3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475;p21">
              <a:extLst>
                <a:ext uri="{FF2B5EF4-FFF2-40B4-BE49-F238E27FC236}">
                  <a16:creationId xmlns:a16="http://schemas.microsoft.com/office/drawing/2014/main" id="{76140A8E-2073-C398-382E-E24985CEEA8A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476;p21">
              <a:extLst>
                <a:ext uri="{FF2B5EF4-FFF2-40B4-BE49-F238E27FC236}">
                  <a16:creationId xmlns:a16="http://schemas.microsoft.com/office/drawing/2014/main" id="{DE4EDA1E-D5F3-F8DC-032F-2D9BAE2445D1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477;p21">
              <a:extLst>
                <a:ext uri="{FF2B5EF4-FFF2-40B4-BE49-F238E27FC236}">
                  <a16:creationId xmlns:a16="http://schemas.microsoft.com/office/drawing/2014/main" id="{0B9CF1D4-860E-E0B4-C105-ABFD68309222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478;p21">
              <a:extLst>
                <a:ext uri="{FF2B5EF4-FFF2-40B4-BE49-F238E27FC236}">
                  <a16:creationId xmlns:a16="http://schemas.microsoft.com/office/drawing/2014/main" id="{EA9075D9-8D51-A7DE-9689-6DE849469BB0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479;p21">
              <a:extLst>
                <a:ext uri="{FF2B5EF4-FFF2-40B4-BE49-F238E27FC236}">
                  <a16:creationId xmlns:a16="http://schemas.microsoft.com/office/drawing/2014/main" id="{9476C74F-BCDA-8872-8034-9C07102828AD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480;p21">
              <a:extLst>
                <a:ext uri="{FF2B5EF4-FFF2-40B4-BE49-F238E27FC236}">
                  <a16:creationId xmlns:a16="http://schemas.microsoft.com/office/drawing/2014/main" id="{24A235B0-F8BC-A807-D90A-29D6EBB694CF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481;p21">
              <a:extLst>
                <a:ext uri="{FF2B5EF4-FFF2-40B4-BE49-F238E27FC236}">
                  <a16:creationId xmlns:a16="http://schemas.microsoft.com/office/drawing/2014/main" id="{6A748570-D3FC-9BE7-DE04-EFAB33DF694E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482;p21">
              <a:extLst>
                <a:ext uri="{FF2B5EF4-FFF2-40B4-BE49-F238E27FC236}">
                  <a16:creationId xmlns:a16="http://schemas.microsoft.com/office/drawing/2014/main" id="{2B8972A8-4A07-92D3-BD29-2F8C422CB17A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483;p21">
              <a:extLst>
                <a:ext uri="{FF2B5EF4-FFF2-40B4-BE49-F238E27FC236}">
                  <a16:creationId xmlns:a16="http://schemas.microsoft.com/office/drawing/2014/main" id="{4486FB4E-1D38-263C-54FE-F15D5DA82BC3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484;p21">
              <a:extLst>
                <a:ext uri="{FF2B5EF4-FFF2-40B4-BE49-F238E27FC236}">
                  <a16:creationId xmlns:a16="http://schemas.microsoft.com/office/drawing/2014/main" id="{E386A774-75E9-8428-4CC1-8B80BF4C7A9D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485;p21">
              <a:extLst>
                <a:ext uri="{FF2B5EF4-FFF2-40B4-BE49-F238E27FC236}">
                  <a16:creationId xmlns:a16="http://schemas.microsoft.com/office/drawing/2014/main" id="{7C98AFA6-2976-EAC2-FA00-3907E26FB2A2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486;p21">
              <a:extLst>
                <a:ext uri="{FF2B5EF4-FFF2-40B4-BE49-F238E27FC236}">
                  <a16:creationId xmlns:a16="http://schemas.microsoft.com/office/drawing/2014/main" id="{2CC68B04-4921-6A78-0A4F-7A6562B995F3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487;p21">
              <a:extLst>
                <a:ext uri="{FF2B5EF4-FFF2-40B4-BE49-F238E27FC236}">
                  <a16:creationId xmlns:a16="http://schemas.microsoft.com/office/drawing/2014/main" id="{4F46D4C5-26FB-C0A6-CE7B-82B9BB54EAD4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488;p21">
              <a:extLst>
                <a:ext uri="{FF2B5EF4-FFF2-40B4-BE49-F238E27FC236}">
                  <a16:creationId xmlns:a16="http://schemas.microsoft.com/office/drawing/2014/main" id="{120EC471-7D22-A5C3-3674-1305B32DC979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489;p21">
              <a:extLst>
                <a:ext uri="{FF2B5EF4-FFF2-40B4-BE49-F238E27FC236}">
                  <a16:creationId xmlns:a16="http://schemas.microsoft.com/office/drawing/2014/main" id="{5D6D956E-1C52-CCCE-7AB3-5BD94B384011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490;p21">
              <a:extLst>
                <a:ext uri="{FF2B5EF4-FFF2-40B4-BE49-F238E27FC236}">
                  <a16:creationId xmlns:a16="http://schemas.microsoft.com/office/drawing/2014/main" id="{6BE4B2B0-E0E1-9317-C8C9-448931A972A8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491;p21">
              <a:extLst>
                <a:ext uri="{FF2B5EF4-FFF2-40B4-BE49-F238E27FC236}">
                  <a16:creationId xmlns:a16="http://schemas.microsoft.com/office/drawing/2014/main" id="{6F21DFBF-F846-3DF5-B037-15354B621CC4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492;p21">
              <a:extLst>
                <a:ext uri="{FF2B5EF4-FFF2-40B4-BE49-F238E27FC236}">
                  <a16:creationId xmlns:a16="http://schemas.microsoft.com/office/drawing/2014/main" id="{9AD37ED5-C7DE-69C9-7860-630DFF71CC3A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493;p21">
              <a:extLst>
                <a:ext uri="{FF2B5EF4-FFF2-40B4-BE49-F238E27FC236}">
                  <a16:creationId xmlns:a16="http://schemas.microsoft.com/office/drawing/2014/main" id="{611F44AC-A2CE-467B-A28F-A52BA1BC5663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494;p21">
              <a:extLst>
                <a:ext uri="{FF2B5EF4-FFF2-40B4-BE49-F238E27FC236}">
                  <a16:creationId xmlns:a16="http://schemas.microsoft.com/office/drawing/2014/main" id="{11270AFA-5953-0449-D921-AC67605654BD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495;p21">
              <a:extLst>
                <a:ext uri="{FF2B5EF4-FFF2-40B4-BE49-F238E27FC236}">
                  <a16:creationId xmlns:a16="http://schemas.microsoft.com/office/drawing/2014/main" id="{AC1ADB29-4375-41DE-0A8A-88818FCE03AA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496;p21">
              <a:extLst>
                <a:ext uri="{FF2B5EF4-FFF2-40B4-BE49-F238E27FC236}">
                  <a16:creationId xmlns:a16="http://schemas.microsoft.com/office/drawing/2014/main" id="{A04D556C-E30E-8ABB-01B1-87F2AC53F2AD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497;p21">
              <a:extLst>
                <a:ext uri="{FF2B5EF4-FFF2-40B4-BE49-F238E27FC236}">
                  <a16:creationId xmlns:a16="http://schemas.microsoft.com/office/drawing/2014/main" id="{6BB5B6FF-C907-D56E-8AB6-E5183C866ACF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498;p21">
              <a:extLst>
                <a:ext uri="{FF2B5EF4-FFF2-40B4-BE49-F238E27FC236}">
                  <a16:creationId xmlns:a16="http://schemas.microsoft.com/office/drawing/2014/main" id="{7D1E6FF3-9B55-EFFA-5750-3153032AFB85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499;p21">
              <a:extLst>
                <a:ext uri="{FF2B5EF4-FFF2-40B4-BE49-F238E27FC236}">
                  <a16:creationId xmlns:a16="http://schemas.microsoft.com/office/drawing/2014/main" id="{B43DECD3-CEDF-12B4-0F38-3E9E83330C61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500;p21">
              <a:extLst>
                <a:ext uri="{FF2B5EF4-FFF2-40B4-BE49-F238E27FC236}">
                  <a16:creationId xmlns:a16="http://schemas.microsoft.com/office/drawing/2014/main" id="{23CB893D-B0A4-222B-5EF3-C9E0F979CD3B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501;p21">
              <a:extLst>
                <a:ext uri="{FF2B5EF4-FFF2-40B4-BE49-F238E27FC236}">
                  <a16:creationId xmlns:a16="http://schemas.microsoft.com/office/drawing/2014/main" id="{3725352F-BFE0-542B-FB68-4C2BD20A9ECA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502;p21">
              <a:extLst>
                <a:ext uri="{FF2B5EF4-FFF2-40B4-BE49-F238E27FC236}">
                  <a16:creationId xmlns:a16="http://schemas.microsoft.com/office/drawing/2014/main" id="{D956BF18-8253-E530-459B-EE2BEFB8A5F5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503;p21">
              <a:extLst>
                <a:ext uri="{FF2B5EF4-FFF2-40B4-BE49-F238E27FC236}">
                  <a16:creationId xmlns:a16="http://schemas.microsoft.com/office/drawing/2014/main" id="{2178EB9B-AAC3-11B5-6E74-B54E344FAA58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504;p21">
              <a:extLst>
                <a:ext uri="{FF2B5EF4-FFF2-40B4-BE49-F238E27FC236}">
                  <a16:creationId xmlns:a16="http://schemas.microsoft.com/office/drawing/2014/main" id="{4709A66D-0CC3-4BB8-20D0-9CC60C4ACD2C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505;p21">
              <a:extLst>
                <a:ext uri="{FF2B5EF4-FFF2-40B4-BE49-F238E27FC236}">
                  <a16:creationId xmlns:a16="http://schemas.microsoft.com/office/drawing/2014/main" id="{1EC46049-1E8E-E8EC-5A0B-40C562A73A87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506;p21">
              <a:extLst>
                <a:ext uri="{FF2B5EF4-FFF2-40B4-BE49-F238E27FC236}">
                  <a16:creationId xmlns:a16="http://schemas.microsoft.com/office/drawing/2014/main" id="{B5899359-4CCE-9C3F-0B55-607800956193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507;p21">
              <a:extLst>
                <a:ext uri="{FF2B5EF4-FFF2-40B4-BE49-F238E27FC236}">
                  <a16:creationId xmlns:a16="http://schemas.microsoft.com/office/drawing/2014/main" id="{64AEBF47-EBC6-1565-9800-A6F660512144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508;p21">
              <a:extLst>
                <a:ext uri="{FF2B5EF4-FFF2-40B4-BE49-F238E27FC236}">
                  <a16:creationId xmlns:a16="http://schemas.microsoft.com/office/drawing/2014/main" id="{8A315C35-0C93-71D8-A3D9-CD2623114FDD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509;p21">
              <a:extLst>
                <a:ext uri="{FF2B5EF4-FFF2-40B4-BE49-F238E27FC236}">
                  <a16:creationId xmlns:a16="http://schemas.microsoft.com/office/drawing/2014/main" id="{100AA048-4BBD-1AE5-96D6-1B3CAAB9ED69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510;p21">
              <a:extLst>
                <a:ext uri="{FF2B5EF4-FFF2-40B4-BE49-F238E27FC236}">
                  <a16:creationId xmlns:a16="http://schemas.microsoft.com/office/drawing/2014/main" id="{D2BF3633-14A2-276C-8176-2DD109BD2EAD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511;p21">
              <a:extLst>
                <a:ext uri="{FF2B5EF4-FFF2-40B4-BE49-F238E27FC236}">
                  <a16:creationId xmlns:a16="http://schemas.microsoft.com/office/drawing/2014/main" id="{920F5968-337F-092C-7E18-410EB4075CC9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512;p21">
              <a:extLst>
                <a:ext uri="{FF2B5EF4-FFF2-40B4-BE49-F238E27FC236}">
                  <a16:creationId xmlns:a16="http://schemas.microsoft.com/office/drawing/2014/main" id="{23F30260-010E-A07B-5C13-B51BF44DBC34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513;p21">
              <a:extLst>
                <a:ext uri="{FF2B5EF4-FFF2-40B4-BE49-F238E27FC236}">
                  <a16:creationId xmlns:a16="http://schemas.microsoft.com/office/drawing/2014/main" id="{EB849F18-CAB4-E115-7D7D-C280AC3B48EC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514;p21">
              <a:extLst>
                <a:ext uri="{FF2B5EF4-FFF2-40B4-BE49-F238E27FC236}">
                  <a16:creationId xmlns:a16="http://schemas.microsoft.com/office/drawing/2014/main" id="{DF4C540D-D564-054E-EECC-61C9E4CC8F57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515;p21">
              <a:extLst>
                <a:ext uri="{FF2B5EF4-FFF2-40B4-BE49-F238E27FC236}">
                  <a16:creationId xmlns:a16="http://schemas.microsoft.com/office/drawing/2014/main" id="{1047B4D6-74EC-AB96-F57F-9499C7E00BEE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516;p21">
              <a:extLst>
                <a:ext uri="{FF2B5EF4-FFF2-40B4-BE49-F238E27FC236}">
                  <a16:creationId xmlns:a16="http://schemas.microsoft.com/office/drawing/2014/main" id="{CD1CA22D-5FFF-A9D4-999F-3133F3A63A18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517;p21">
              <a:extLst>
                <a:ext uri="{FF2B5EF4-FFF2-40B4-BE49-F238E27FC236}">
                  <a16:creationId xmlns:a16="http://schemas.microsoft.com/office/drawing/2014/main" id="{2178FDEB-A658-7FBD-F6F8-9E21597707FB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518;p21">
              <a:extLst>
                <a:ext uri="{FF2B5EF4-FFF2-40B4-BE49-F238E27FC236}">
                  <a16:creationId xmlns:a16="http://schemas.microsoft.com/office/drawing/2014/main" id="{F018484A-4ADF-36BB-CF5E-055EC6817E9D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519;p21">
              <a:extLst>
                <a:ext uri="{FF2B5EF4-FFF2-40B4-BE49-F238E27FC236}">
                  <a16:creationId xmlns:a16="http://schemas.microsoft.com/office/drawing/2014/main" id="{23FD1A3F-FC86-B8B7-DFF0-23469DF26367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520;p21">
              <a:extLst>
                <a:ext uri="{FF2B5EF4-FFF2-40B4-BE49-F238E27FC236}">
                  <a16:creationId xmlns:a16="http://schemas.microsoft.com/office/drawing/2014/main" id="{29B59833-E782-C70F-BD23-A9305F93C4EB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521;p21">
              <a:extLst>
                <a:ext uri="{FF2B5EF4-FFF2-40B4-BE49-F238E27FC236}">
                  <a16:creationId xmlns:a16="http://schemas.microsoft.com/office/drawing/2014/main" id="{D643B89C-700A-073B-ED59-15298D245907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522;p21">
              <a:extLst>
                <a:ext uri="{FF2B5EF4-FFF2-40B4-BE49-F238E27FC236}">
                  <a16:creationId xmlns:a16="http://schemas.microsoft.com/office/drawing/2014/main" id="{AE97DE98-25EE-41D0-6147-AC1B5D53E525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459;p21">
            <a:extLst>
              <a:ext uri="{FF2B5EF4-FFF2-40B4-BE49-F238E27FC236}">
                <a16:creationId xmlns:a16="http://schemas.microsoft.com/office/drawing/2014/main" id="{C71B398C-A7C1-6E3C-334A-27AAFFD38DA5}"/>
              </a:ext>
            </a:extLst>
          </p:cNvPr>
          <p:cNvGrpSpPr/>
          <p:nvPr/>
        </p:nvGrpSpPr>
        <p:grpSpPr>
          <a:xfrm rot="1462">
            <a:off x="7730946" y="3974019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240" name="Google Shape;2460;p21">
              <a:extLst>
                <a:ext uri="{FF2B5EF4-FFF2-40B4-BE49-F238E27FC236}">
                  <a16:creationId xmlns:a16="http://schemas.microsoft.com/office/drawing/2014/main" id="{A0E7024F-4D59-3223-54D5-21DF42D73D29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61;p21">
              <a:extLst>
                <a:ext uri="{FF2B5EF4-FFF2-40B4-BE49-F238E27FC236}">
                  <a16:creationId xmlns:a16="http://schemas.microsoft.com/office/drawing/2014/main" id="{DB8493E1-1F51-996D-25F3-CE203CA320D5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62;p21">
              <a:extLst>
                <a:ext uri="{FF2B5EF4-FFF2-40B4-BE49-F238E27FC236}">
                  <a16:creationId xmlns:a16="http://schemas.microsoft.com/office/drawing/2014/main" id="{4C060079-E8C7-39D3-4E22-0EE12E7529C7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63;p21">
              <a:extLst>
                <a:ext uri="{FF2B5EF4-FFF2-40B4-BE49-F238E27FC236}">
                  <a16:creationId xmlns:a16="http://schemas.microsoft.com/office/drawing/2014/main" id="{BF5F6136-8D56-10BB-843C-8882513DB5A0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64;p21">
              <a:extLst>
                <a:ext uri="{FF2B5EF4-FFF2-40B4-BE49-F238E27FC236}">
                  <a16:creationId xmlns:a16="http://schemas.microsoft.com/office/drawing/2014/main" id="{DC05D796-9842-02A1-87C0-473963E733F5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65;p21">
              <a:extLst>
                <a:ext uri="{FF2B5EF4-FFF2-40B4-BE49-F238E27FC236}">
                  <a16:creationId xmlns:a16="http://schemas.microsoft.com/office/drawing/2014/main" id="{5912514B-4398-D567-33B7-7C7BC1AD8A12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6;p21">
              <a:extLst>
                <a:ext uri="{FF2B5EF4-FFF2-40B4-BE49-F238E27FC236}">
                  <a16:creationId xmlns:a16="http://schemas.microsoft.com/office/drawing/2014/main" id="{18E538F4-C013-35F8-BEEE-6E16FBD7187C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67;p21">
              <a:extLst>
                <a:ext uri="{FF2B5EF4-FFF2-40B4-BE49-F238E27FC236}">
                  <a16:creationId xmlns:a16="http://schemas.microsoft.com/office/drawing/2014/main" id="{4EB766B1-B5B7-B77B-C417-4BFB5905C470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68;p21">
              <a:extLst>
                <a:ext uri="{FF2B5EF4-FFF2-40B4-BE49-F238E27FC236}">
                  <a16:creationId xmlns:a16="http://schemas.microsoft.com/office/drawing/2014/main" id="{A7600E2A-D5A9-9299-644D-515CA8492590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69;p21">
              <a:extLst>
                <a:ext uri="{FF2B5EF4-FFF2-40B4-BE49-F238E27FC236}">
                  <a16:creationId xmlns:a16="http://schemas.microsoft.com/office/drawing/2014/main" id="{71C423A2-0A39-0844-37A5-0D3F80212279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470;p21">
              <a:extLst>
                <a:ext uri="{FF2B5EF4-FFF2-40B4-BE49-F238E27FC236}">
                  <a16:creationId xmlns:a16="http://schemas.microsoft.com/office/drawing/2014/main" id="{DD20CA18-441C-B389-EFB9-0E19106DAFCB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471;p21">
              <a:extLst>
                <a:ext uri="{FF2B5EF4-FFF2-40B4-BE49-F238E27FC236}">
                  <a16:creationId xmlns:a16="http://schemas.microsoft.com/office/drawing/2014/main" id="{3312117B-71C1-8454-A236-6329961883B9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472;p21">
              <a:extLst>
                <a:ext uri="{FF2B5EF4-FFF2-40B4-BE49-F238E27FC236}">
                  <a16:creationId xmlns:a16="http://schemas.microsoft.com/office/drawing/2014/main" id="{98B7B462-F0E7-97CC-2C72-B9AF4FFD6A46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473;p21">
              <a:extLst>
                <a:ext uri="{FF2B5EF4-FFF2-40B4-BE49-F238E27FC236}">
                  <a16:creationId xmlns:a16="http://schemas.microsoft.com/office/drawing/2014/main" id="{27740823-59A5-7E32-A34B-AE983851C018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474;p21">
              <a:extLst>
                <a:ext uri="{FF2B5EF4-FFF2-40B4-BE49-F238E27FC236}">
                  <a16:creationId xmlns:a16="http://schemas.microsoft.com/office/drawing/2014/main" id="{348CE7D8-9F59-59ED-CDA1-30A8CFF8771A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475;p21">
              <a:extLst>
                <a:ext uri="{FF2B5EF4-FFF2-40B4-BE49-F238E27FC236}">
                  <a16:creationId xmlns:a16="http://schemas.microsoft.com/office/drawing/2014/main" id="{1F84EBCD-1115-BFD2-D8C3-BC142AC0AA65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476;p21">
              <a:extLst>
                <a:ext uri="{FF2B5EF4-FFF2-40B4-BE49-F238E27FC236}">
                  <a16:creationId xmlns:a16="http://schemas.microsoft.com/office/drawing/2014/main" id="{7C08F6CD-AD52-5449-02CC-C052CAE5A1CD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477;p21">
              <a:extLst>
                <a:ext uri="{FF2B5EF4-FFF2-40B4-BE49-F238E27FC236}">
                  <a16:creationId xmlns:a16="http://schemas.microsoft.com/office/drawing/2014/main" id="{704623F9-52A1-8C80-8395-B194D8EC5112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478;p21">
              <a:extLst>
                <a:ext uri="{FF2B5EF4-FFF2-40B4-BE49-F238E27FC236}">
                  <a16:creationId xmlns:a16="http://schemas.microsoft.com/office/drawing/2014/main" id="{9C1E3ECD-76A2-420F-6924-2AF925A2CC16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479;p21">
              <a:extLst>
                <a:ext uri="{FF2B5EF4-FFF2-40B4-BE49-F238E27FC236}">
                  <a16:creationId xmlns:a16="http://schemas.microsoft.com/office/drawing/2014/main" id="{E010F4CD-81D8-B497-07BE-0242FE9CAB28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480;p21">
              <a:extLst>
                <a:ext uri="{FF2B5EF4-FFF2-40B4-BE49-F238E27FC236}">
                  <a16:creationId xmlns:a16="http://schemas.microsoft.com/office/drawing/2014/main" id="{7F9E167B-6FEF-0964-98FB-73C3FFB21046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481;p21">
              <a:extLst>
                <a:ext uri="{FF2B5EF4-FFF2-40B4-BE49-F238E27FC236}">
                  <a16:creationId xmlns:a16="http://schemas.microsoft.com/office/drawing/2014/main" id="{AD022AEE-2910-A1D2-14C0-9DD245A60F79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482;p21">
              <a:extLst>
                <a:ext uri="{FF2B5EF4-FFF2-40B4-BE49-F238E27FC236}">
                  <a16:creationId xmlns:a16="http://schemas.microsoft.com/office/drawing/2014/main" id="{AFB5F3F9-0A9D-3901-42DA-7B28D8BEE196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483;p21">
              <a:extLst>
                <a:ext uri="{FF2B5EF4-FFF2-40B4-BE49-F238E27FC236}">
                  <a16:creationId xmlns:a16="http://schemas.microsoft.com/office/drawing/2014/main" id="{2B6F2FA5-E342-85E4-9EE5-E07826266F11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484;p21">
              <a:extLst>
                <a:ext uri="{FF2B5EF4-FFF2-40B4-BE49-F238E27FC236}">
                  <a16:creationId xmlns:a16="http://schemas.microsoft.com/office/drawing/2014/main" id="{30690990-A7B2-4126-B93D-E46B5E273C24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485;p21">
              <a:extLst>
                <a:ext uri="{FF2B5EF4-FFF2-40B4-BE49-F238E27FC236}">
                  <a16:creationId xmlns:a16="http://schemas.microsoft.com/office/drawing/2014/main" id="{503AEC02-9406-70A1-C25B-3512EAC218D8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486;p21">
              <a:extLst>
                <a:ext uri="{FF2B5EF4-FFF2-40B4-BE49-F238E27FC236}">
                  <a16:creationId xmlns:a16="http://schemas.microsoft.com/office/drawing/2014/main" id="{5C048E4B-2B80-119E-C06D-0FB94F814701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487;p21">
              <a:extLst>
                <a:ext uri="{FF2B5EF4-FFF2-40B4-BE49-F238E27FC236}">
                  <a16:creationId xmlns:a16="http://schemas.microsoft.com/office/drawing/2014/main" id="{413A7090-4118-F132-C41C-E4FECC7969D8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488;p21">
              <a:extLst>
                <a:ext uri="{FF2B5EF4-FFF2-40B4-BE49-F238E27FC236}">
                  <a16:creationId xmlns:a16="http://schemas.microsoft.com/office/drawing/2014/main" id="{8D14349D-26D4-D95D-4B14-F97D5FC75589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89;p21">
              <a:extLst>
                <a:ext uri="{FF2B5EF4-FFF2-40B4-BE49-F238E27FC236}">
                  <a16:creationId xmlns:a16="http://schemas.microsoft.com/office/drawing/2014/main" id="{A3041143-4013-1049-5F26-4CDD81B9F15D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490;p21">
              <a:extLst>
                <a:ext uri="{FF2B5EF4-FFF2-40B4-BE49-F238E27FC236}">
                  <a16:creationId xmlns:a16="http://schemas.microsoft.com/office/drawing/2014/main" id="{DBD6BC4D-27A7-F1BE-C0A9-56DEEC69BA86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491;p21">
              <a:extLst>
                <a:ext uri="{FF2B5EF4-FFF2-40B4-BE49-F238E27FC236}">
                  <a16:creationId xmlns:a16="http://schemas.microsoft.com/office/drawing/2014/main" id="{1896C3DB-C550-A35D-E13C-A40B55EC9389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492;p21">
              <a:extLst>
                <a:ext uri="{FF2B5EF4-FFF2-40B4-BE49-F238E27FC236}">
                  <a16:creationId xmlns:a16="http://schemas.microsoft.com/office/drawing/2014/main" id="{E68A3411-BC8E-BB26-D209-7D74F36135B6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493;p21">
              <a:extLst>
                <a:ext uri="{FF2B5EF4-FFF2-40B4-BE49-F238E27FC236}">
                  <a16:creationId xmlns:a16="http://schemas.microsoft.com/office/drawing/2014/main" id="{EB966861-6562-C6EF-BA0F-AB09EFA3F73A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494;p21">
              <a:extLst>
                <a:ext uri="{FF2B5EF4-FFF2-40B4-BE49-F238E27FC236}">
                  <a16:creationId xmlns:a16="http://schemas.microsoft.com/office/drawing/2014/main" id="{0B34DAF2-2F10-A847-BBB0-12DE30AD5693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495;p21">
              <a:extLst>
                <a:ext uri="{FF2B5EF4-FFF2-40B4-BE49-F238E27FC236}">
                  <a16:creationId xmlns:a16="http://schemas.microsoft.com/office/drawing/2014/main" id="{B093FF55-67BD-9C0F-EF7E-AAC1131B5124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496;p21">
              <a:extLst>
                <a:ext uri="{FF2B5EF4-FFF2-40B4-BE49-F238E27FC236}">
                  <a16:creationId xmlns:a16="http://schemas.microsoft.com/office/drawing/2014/main" id="{82A43353-9C79-A36E-5DA2-DB790B6C3828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497;p21">
              <a:extLst>
                <a:ext uri="{FF2B5EF4-FFF2-40B4-BE49-F238E27FC236}">
                  <a16:creationId xmlns:a16="http://schemas.microsoft.com/office/drawing/2014/main" id="{C92DB483-A385-3BBF-2DEF-9A8344E72AB7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498;p21">
              <a:extLst>
                <a:ext uri="{FF2B5EF4-FFF2-40B4-BE49-F238E27FC236}">
                  <a16:creationId xmlns:a16="http://schemas.microsoft.com/office/drawing/2014/main" id="{47F5084D-548E-5612-B691-B915A5BE5BEB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499;p21">
              <a:extLst>
                <a:ext uri="{FF2B5EF4-FFF2-40B4-BE49-F238E27FC236}">
                  <a16:creationId xmlns:a16="http://schemas.microsoft.com/office/drawing/2014/main" id="{EB28F9A2-6574-4B35-8AAF-B196C6E9072D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500;p21">
              <a:extLst>
                <a:ext uri="{FF2B5EF4-FFF2-40B4-BE49-F238E27FC236}">
                  <a16:creationId xmlns:a16="http://schemas.microsoft.com/office/drawing/2014/main" id="{2BF49B51-666E-69D7-ED2B-1FDFCC26DFCA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501;p21">
              <a:extLst>
                <a:ext uri="{FF2B5EF4-FFF2-40B4-BE49-F238E27FC236}">
                  <a16:creationId xmlns:a16="http://schemas.microsoft.com/office/drawing/2014/main" id="{9B0DA5CE-DD32-501E-7C62-CE26696FE039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502;p21">
              <a:extLst>
                <a:ext uri="{FF2B5EF4-FFF2-40B4-BE49-F238E27FC236}">
                  <a16:creationId xmlns:a16="http://schemas.microsoft.com/office/drawing/2014/main" id="{F6076F61-303C-C63E-B44F-28E4CE1DA0CC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503;p21">
              <a:extLst>
                <a:ext uri="{FF2B5EF4-FFF2-40B4-BE49-F238E27FC236}">
                  <a16:creationId xmlns:a16="http://schemas.microsoft.com/office/drawing/2014/main" id="{854A6232-642F-4748-6010-5024BB2ADA05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504;p21">
              <a:extLst>
                <a:ext uri="{FF2B5EF4-FFF2-40B4-BE49-F238E27FC236}">
                  <a16:creationId xmlns:a16="http://schemas.microsoft.com/office/drawing/2014/main" id="{4FE54A93-A7A2-1024-E4D2-B4BA9FA6E5CC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505;p21">
              <a:extLst>
                <a:ext uri="{FF2B5EF4-FFF2-40B4-BE49-F238E27FC236}">
                  <a16:creationId xmlns:a16="http://schemas.microsoft.com/office/drawing/2014/main" id="{F745AF6F-5CA7-0F98-6E3A-85A53BF42891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506;p21">
              <a:extLst>
                <a:ext uri="{FF2B5EF4-FFF2-40B4-BE49-F238E27FC236}">
                  <a16:creationId xmlns:a16="http://schemas.microsoft.com/office/drawing/2014/main" id="{AADB8B29-D3B7-26B9-53F8-3A517C34C92A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507;p21">
              <a:extLst>
                <a:ext uri="{FF2B5EF4-FFF2-40B4-BE49-F238E27FC236}">
                  <a16:creationId xmlns:a16="http://schemas.microsoft.com/office/drawing/2014/main" id="{B709B11B-F071-DD11-EC46-C1D2775D777F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508;p21">
              <a:extLst>
                <a:ext uri="{FF2B5EF4-FFF2-40B4-BE49-F238E27FC236}">
                  <a16:creationId xmlns:a16="http://schemas.microsoft.com/office/drawing/2014/main" id="{9D75CC98-B23E-9321-5DB5-458620CA0322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509;p21">
              <a:extLst>
                <a:ext uri="{FF2B5EF4-FFF2-40B4-BE49-F238E27FC236}">
                  <a16:creationId xmlns:a16="http://schemas.microsoft.com/office/drawing/2014/main" id="{1BE6DB73-8346-9EAC-425D-5011F09D1EB0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510;p21">
              <a:extLst>
                <a:ext uri="{FF2B5EF4-FFF2-40B4-BE49-F238E27FC236}">
                  <a16:creationId xmlns:a16="http://schemas.microsoft.com/office/drawing/2014/main" id="{16988786-DA13-33D5-8C16-F20CCC9FEFB8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511;p21">
              <a:extLst>
                <a:ext uri="{FF2B5EF4-FFF2-40B4-BE49-F238E27FC236}">
                  <a16:creationId xmlns:a16="http://schemas.microsoft.com/office/drawing/2014/main" id="{84925290-9C4E-2B37-C68C-5232C671D5DB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512;p21">
              <a:extLst>
                <a:ext uri="{FF2B5EF4-FFF2-40B4-BE49-F238E27FC236}">
                  <a16:creationId xmlns:a16="http://schemas.microsoft.com/office/drawing/2014/main" id="{2ED45010-3D14-15A3-1A98-9D4651476E80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513;p21">
              <a:extLst>
                <a:ext uri="{FF2B5EF4-FFF2-40B4-BE49-F238E27FC236}">
                  <a16:creationId xmlns:a16="http://schemas.microsoft.com/office/drawing/2014/main" id="{8EB6020D-8605-74C9-886B-D05A31D1A58A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514;p21">
              <a:extLst>
                <a:ext uri="{FF2B5EF4-FFF2-40B4-BE49-F238E27FC236}">
                  <a16:creationId xmlns:a16="http://schemas.microsoft.com/office/drawing/2014/main" id="{25AF7929-808E-9820-6269-0472D7C7C933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515;p21">
              <a:extLst>
                <a:ext uri="{FF2B5EF4-FFF2-40B4-BE49-F238E27FC236}">
                  <a16:creationId xmlns:a16="http://schemas.microsoft.com/office/drawing/2014/main" id="{3AF43C61-D943-EFE8-9FE9-88C5F831D718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516;p21">
              <a:extLst>
                <a:ext uri="{FF2B5EF4-FFF2-40B4-BE49-F238E27FC236}">
                  <a16:creationId xmlns:a16="http://schemas.microsoft.com/office/drawing/2014/main" id="{8C60B060-DC66-E1AF-8FD2-EA81A89D2C8E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517;p21">
              <a:extLst>
                <a:ext uri="{FF2B5EF4-FFF2-40B4-BE49-F238E27FC236}">
                  <a16:creationId xmlns:a16="http://schemas.microsoft.com/office/drawing/2014/main" id="{CEC79716-6B72-6270-5FFF-8DEE0F0D1F5D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518;p21">
              <a:extLst>
                <a:ext uri="{FF2B5EF4-FFF2-40B4-BE49-F238E27FC236}">
                  <a16:creationId xmlns:a16="http://schemas.microsoft.com/office/drawing/2014/main" id="{4FB6A879-952B-F6DB-4A5E-C0871F11DDC3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519;p21">
              <a:extLst>
                <a:ext uri="{FF2B5EF4-FFF2-40B4-BE49-F238E27FC236}">
                  <a16:creationId xmlns:a16="http://schemas.microsoft.com/office/drawing/2014/main" id="{EF34EB42-DC33-D39F-42EF-969524B75D4A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520;p21">
              <a:extLst>
                <a:ext uri="{FF2B5EF4-FFF2-40B4-BE49-F238E27FC236}">
                  <a16:creationId xmlns:a16="http://schemas.microsoft.com/office/drawing/2014/main" id="{ADA52FAC-8C5A-D4BC-7FC7-78AD96FBF4E7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521;p21">
              <a:extLst>
                <a:ext uri="{FF2B5EF4-FFF2-40B4-BE49-F238E27FC236}">
                  <a16:creationId xmlns:a16="http://schemas.microsoft.com/office/drawing/2014/main" id="{948341AE-E080-F71A-D7E1-D26E5C29C78C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522;p21">
              <a:extLst>
                <a:ext uri="{FF2B5EF4-FFF2-40B4-BE49-F238E27FC236}">
                  <a16:creationId xmlns:a16="http://schemas.microsoft.com/office/drawing/2014/main" id="{7A76B12E-3C4D-4F10-CACD-7F534CA3E303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2459;p21">
            <a:extLst>
              <a:ext uri="{FF2B5EF4-FFF2-40B4-BE49-F238E27FC236}">
                <a16:creationId xmlns:a16="http://schemas.microsoft.com/office/drawing/2014/main" id="{43594687-E71A-24BA-646C-744F3CA16AF3}"/>
              </a:ext>
            </a:extLst>
          </p:cNvPr>
          <p:cNvGrpSpPr/>
          <p:nvPr/>
        </p:nvGrpSpPr>
        <p:grpSpPr>
          <a:xfrm rot="1462">
            <a:off x="7700147" y="4625938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176" name="Google Shape;2460;p21">
              <a:extLst>
                <a:ext uri="{FF2B5EF4-FFF2-40B4-BE49-F238E27FC236}">
                  <a16:creationId xmlns:a16="http://schemas.microsoft.com/office/drawing/2014/main" id="{4C30F5E1-2D2F-461E-8230-2B4BF322130B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461;p21">
              <a:extLst>
                <a:ext uri="{FF2B5EF4-FFF2-40B4-BE49-F238E27FC236}">
                  <a16:creationId xmlns:a16="http://schemas.microsoft.com/office/drawing/2014/main" id="{C0636977-27E2-CBBD-6298-8AB3A063BC04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462;p21">
              <a:extLst>
                <a:ext uri="{FF2B5EF4-FFF2-40B4-BE49-F238E27FC236}">
                  <a16:creationId xmlns:a16="http://schemas.microsoft.com/office/drawing/2014/main" id="{1105C317-2112-D5A0-71E5-1047CC173527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463;p21">
              <a:extLst>
                <a:ext uri="{FF2B5EF4-FFF2-40B4-BE49-F238E27FC236}">
                  <a16:creationId xmlns:a16="http://schemas.microsoft.com/office/drawing/2014/main" id="{61DC5110-A444-A2A0-EAEE-F34585DA8D6B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464;p21">
              <a:extLst>
                <a:ext uri="{FF2B5EF4-FFF2-40B4-BE49-F238E27FC236}">
                  <a16:creationId xmlns:a16="http://schemas.microsoft.com/office/drawing/2014/main" id="{690E6BC1-0F2F-4148-9649-6F8C4D2574B7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465;p21">
              <a:extLst>
                <a:ext uri="{FF2B5EF4-FFF2-40B4-BE49-F238E27FC236}">
                  <a16:creationId xmlns:a16="http://schemas.microsoft.com/office/drawing/2014/main" id="{38BEB8B2-82BD-57B1-1026-B85C1CF75706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466;p21">
              <a:extLst>
                <a:ext uri="{FF2B5EF4-FFF2-40B4-BE49-F238E27FC236}">
                  <a16:creationId xmlns:a16="http://schemas.microsoft.com/office/drawing/2014/main" id="{4F50D62E-1516-4901-9EEE-ED15645E477A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467;p21">
              <a:extLst>
                <a:ext uri="{FF2B5EF4-FFF2-40B4-BE49-F238E27FC236}">
                  <a16:creationId xmlns:a16="http://schemas.microsoft.com/office/drawing/2014/main" id="{07D30F55-DF49-AD78-3225-E650B5B2478F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468;p21">
              <a:extLst>
                <a:ext uri="{FF2B5EF4-FFF2-40B4-BE49-F238E27FC236}">
                  <a16:creationId xmlns:a16="http://schemas.microsoft.com/office/drawing/2014/main" id="{134B827C-B740-7B80-1888-323A6D235ED1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469;p21">
              <a:extLst>
                <a:ext uri="{FF2B5EF4-FFF2-40B4-BE49-F238E27FC236}">
                  <a16:creationId xmlns:a16="http://schemas.microsoft.com/office/drawing/2014/main" id="{906FCEF6-FC61-971C-5A3B-282B766665A7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470;p21">
              <a:extLst>
                <a:ext uri="{FF2B5EF4-FFF2-40B4-BE49-F238E27FC236}">
                  <a16:creationId xmlns:a16="http://schemas.microsoft.com/office/drawing/2014/main" id="{9C06303C-8543-330A-2ADF-18DB9EE4BD28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471;p21">
              <a:extLst>
                <a:ext uri="{FF2B5EF4-FFF2-40B4-BE49-F238E27FC236}">
                  <a16:creationId xmlns:a16="http://schemas.microsoft.com/office/drawing/2014/main" id="{2D9E170A-298E-2F2C-6AF7-1C41040B0518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472;p21">
              <a:extLst>
                <a:ext uri="{FF2B5EF4-FFF2-40B4-BE49-F238E27FC236}">
                  <a16:creationId xmlns:a16="http://schemas.microsoft.com/office/drawing/2014/main" id="{295AC4E1-66E0-A1B3-1E3B-282D31CBA173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473;p21">
              <a:extLst>
                <a:ext uri="{FF2B5EF4-FFF2-40B4-BE49-F238E27FC236}">
                  <a16:creationId xmlns:a16="http://schemas.microsoft.com/office/drawing/2014/main" id="{431DCA56-3BAF-23D4-7973-9F4AC8F09AC1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474;p21">
              <a:extLst>
                <a:ext uri="{FF2B5EF4-FFF2-40B4-BE49-F238E27FC236}">
                  <a16:creationId xmlns:a16="http://schemas.microsoft.com/office/drawing/2014/main" id="{6F64E139-9A1A-18DD-18B3-88B3286C33E4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475;p21">
              <a:extLst>
                <a:ext uri="{FF2B5EF4-FFF2-40B4-BE49-F238E27FC236}">
                  <a16:creationId xmlns:a16="http://schemas.microsoft.com/office/drawing/2014/main" id="{6BAA3034-5251-6592-EBD5-C5262261C245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476;p21">
              <a:extLst>
                <a:ext uri="{FF2B5EF4-FFF2-40B4-BE49-F238E27FC236}">
                  <a16:creationId xmlns:a16="http://schemas.microsoft.com/office/drawing/2014/main" id="{548F2457-6F64-DCDB-2B49-9D94A71A7853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477;p21">
              <a:extLst>
                <a:ext uri="{FF2B5EF4-FFF2-40B4-BE49-F238E27FC236}">
                  <a16:creationId xmlns:a16="http://schemas.microsoft.com/office/drawing/2014/main" id="{AF8645DB-9FF4-1A33-1917-02895A7687E5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478;p21">
              <a:extLst>
                <a:ext uri="{FF2B5EF4-FFF2-40B4-BE49-F238E27FC236}">
                  <a16:creationId xmlns:a16="http://schemas.microsoft.com/office/drawing/2014/main" id="{6DB9231D-8AEF-7535-5AC9-D48095D8C8A6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479;p21">
              <a:extLst>
                <a:ext uri="{FF2B5EF4-FFF2-40B4-BE49-F238E27FC236}">
                  <a16:creationId xmlns:a16="http://schemas.microsoft.com/office/drawing/2014/main" id="{29EAE3EA-7202-62E3-B82E-4890EF71D64A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480;p21">
              <a:extLst>
                <a:ext uri="{FF2B5EF4-FFF2-40B4-BE49-F238E27FC236}">
                  <a16:creationId xmlns:a16="http://schemas.microsoft.com/office/drawing/2014/main" id="{07CA79AA-5D9F-0B47-D29E-5DA7FD80AA73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481;p21">
              <a:extLst>
                <a:ext uri="{FF2B5EF4-FFF2-40B4-BE49-F238E27FC236}">
                  <a16:creationId xmlns:a16="http://schemas.microsoft.com/office/drawing/2014/main" id="{296043F0-3ECE-8EC9-72D5-756644AFC40D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482;p21">
              <a:extLst>
                <a:ext uri="{FF2B5EF4-FFF2-40B4-BE49-F238E27FC236}">
                  <a16:creationId xmlns:a16="http://schemas.microsoft.com/office/drawing/2014/main" id="{21F2FF22-6EF3-22FC-0DE4-6877FAA1DD72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483;p21">
              <a:extLst>
                <a:ext uri="{FF2B5EF4-FFF2-40B4-BE49-F238E27FC236}">
                  <a16:creationId xmlns:a16="http://schemas.microsoft.com/office/drawing/2014/main" id="{17EF2730-A205-4C2E-B827-56F2FBB04554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484;p21">
              <a:extLst>
                <a:ext uri="{FF2B5EF4-FFF2-40B4-BE49-F238E27FC236}">
                  <a16:creationId xmlns:a16="http://schemas.microsoft.com/office/drawing/2014/main" id="{C9DC4C06-1800-7210-67D4-56223AD6619E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485;p21">
              <a:extLst>
                <a:ext uri="{FF2B5EF4-FFF2-40B4-BE49-F238E27FC236}">
                  <a16:creationId xmlns:a16="http://schemas.microsoft.com/office/drawing/2014/main" id="{082731F1-2769-2036-BAB2-E19DC7B0C7BB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486;p21">
              <a:extLst>
                <a:ext uri="{FF2B5EF4-FFF2-40B4-BE49-F238E27FC236}">
                  <a16:creationId xmlns:a16="http://schemas.microsoft.com/office/drawing/2014/main" id="{B51EC0DC-6F72-5677-B90D-628FCA4A52EF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487;p21">
              <a:extLst>
                <a:ext uri="{FF2B5EF4-FFF2-40B4-BE49-F238E27FC236}">
                  <a16:creationId xmlns:a16="http://schemas.microsoft.com/office/drawing/2014/main" id="{0666C89A-7862-0377-F4A2-F3566C01C6B1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488;p21">
              <a:extLst>
                <a:ext uri="{FF2B5EF4-FFF2-40B4-BE49-F238E27FC236}">
                  <a16:creationId xmlns:a16="http://schemas.microsoft.com/office/drawing/2014/main" id="{15811D1D-AE05-21B1-000E-B28C49EA5111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489;p21">
              <a:extLst>
                <a:ext uri="{FF2B5EF4-FFF2-40B4-BE49-F238E27FC236}">
                  <a16:creationId xmlns:a16="http://schemas.microsoft.com/office/drawing/2014/main" id="{2F77D659-7C28-EE94-B362-C8F672220A80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490;p21">
              <a:extLst>
                <a:ext uri="{FF2B5EF4-FFF2-40B4-BE49-F238E27FC236}">
                  <a16:creationId xmlns:a16="http://schemas.microsoft.com/office/drawing/2014/main" id="{D37CBF4A-142D-2743-6679-BBEA9B2FB69E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491;p21">
              <a:extLst>
                <a:ext uri="{FF2B5EF4-FFF2-40B4-BE49-F238E27FC236}">
                  <a16:creationId xmlns:a16="http://schemas.microsoft.com/office/drawing/2014/main" id="{63D2C9DA-1B73-DD10-BEC1-EECA9198A7DE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492;p21">
              <a:extLst>
                <a:ext uri="{FF2B5EF4-FFF2-40B4-BE49-F238E27FC236}">
                  <a16:creationId xmlns:a16="http://schemas.microsoft.com/office/drawing/2014/main" id="{4F27D926-AAB0-60EE-88D2-81917253D8F9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493;p21">
              <a:extLst>
                <a:ext uri="{FF2B5EF4-FFF2-40B4-BE49-F238E27FC236}">
                  <a16:creationId xmlns:a16="http://schemas.microsoft.com/office/drawing/2014/main" id="{06711BE0-E65B-15B3-55A2-7096AA880DC1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494;p21">
              <a:extLst>
                <a:ext uri="{FF2B5EF4-FFF2-40B4-BE49-F238E27FC236}">
                  <a16:creationId xmlns:a16="http://schemas.microsoft.com/office/drawing/2014/main" id="{3677918A-06D2-1C9C-3077-8A9437A4AEC7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495;p21">
              <a:extLst>
                <a:ext uri="{FF2B5EF4-FFF2-40B4-BE49-F238E27FC236}">
                  <a16:creationId xmlns:a16="http://schemas.microsoft.com/office/drawing/2014/main" id="{050835CA-B072-6D78-C4D8-F98F500867DA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496;p21">
              <a:extLst>
                <a:ext uri="{FF2B5EF4-FFF2-40B4-BE49-F238E27FC236}">
                  <a16:creationId xmlns:a16="http://schemas.microsoft.com/office/drawing/2014/main" id="{0D3C5B86-51FF-78A6-7AF8-0F252DE9669F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497;p21">
              <a:extLst>
                <a:ext uri="{FF2B5EF4-FFF2-40B4-BE49-F238E27FC236}">
                  <a16:creationId xmlns:a16="http://schemas.microsoft.com/office/drawing/2014/main" id="{78D84275-E889-3DBA-E6E6-273B7EC4B706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498;p21">
              <a:extLst>
                <a:ext uri="{FF2B5EF4-FFF2-40B4-BE49-F238E27FC236}">
                  <a16:creationId xmlns:a16="http://schemas.microsoft.com/office/drawing/2014/main" id="{FBC12B37-802E-3323-021A-B0C10BDB40FD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499;p21">
              <a:extLst>
                <a:ext uri="{FF2B5EF4-FFF2-40B4-BE49-F238E27FC236}">
                  <a16:creationId xmlns:a16="http://schemas.microsoft.com/office/drawing/2014/main" id="{3CA3FA7E-B12A-74F3-436A-BC727CB82966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500;p21">
              <a:extLst>
                <a:ext uri="{FF2B5EF4-FFF2-40B4-BE49-F238E27FC236}">
                  <a16:creationId xmlns:a16="http://schemas.microsoft.com/office/drawing/2014/main" id="{D87C282F-25F4-0C0A-5698-AF527094C7A1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501;p21">
              <a:extLst>
                <a:ext uri="{FF2B5EF4-FFF2-40B4-BE49-F238E27FC236}">
                  <a16:creationId xmlns:a16="http://schemas.microsoft.com/office/drawing/2014/main" id="{04DF1460-3463-A55A-24DB-5E2AEE6F23D9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502;p21">
              <a:extLst>
                <a:ext uri="{FF2B5EF4-FFF2-40B4-BE49-F238E27FC236}">
                  <a16:creationId xmlns:a16="http://schemas.microsoft.com/office/drawing/2014/main" id="{46907FA0-5707-E41F-9F93-9D057CC33831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503;p21">
              <a:extLst>
                <a:ext uri="{FF2B5EF4-FFF2-40B4-BE49-F238E27FC236}">
                  <a16:creationId xmlns:a16="http://schemas.microsoft.com/office/drawing/2014/main" id="{76247908-189B-6B51-9297-4029D60CD600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504;p21">
              <a:extLst>
                <a:ext uri="{FF2B5EF4-FFF2-40B4-BE49-F238E27FC236}">
                  <a16:creationId xmlns:a16="http://schemas.microsoft.com/office/drawing/2014/main" id="{0D37C5F6-A7C8-E00A-D5F6-0841874840E6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505;p21">
              <a:extLst>
                <a:ext uri="{FF2B5EF4-FFF2-40B4-BE49-F238E27FC236}">
                  <a16:creationId xmlns:a16="http://schemas.microsoft.com/office/drawing/2014/main" id="{D7A1207F-45B7-1571-2D43-EED02F0246EF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506;p21">
              <a:extLst>
                <a:ext uri="{FF2B5EF4-FFF2-40B4-BE49-F238E27FC236}">
                  <a16:creationId xmlns:a16="http://schemas.microsoft.com/office/drawing/2014/main" id="{1FB465FC-7F86-C082-384C-B5FD80CF910E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507;p21">
              <a:extLst>
                <a:ext uri="{FF2B5EF4-FFF2-40B4-BE49-F238E27FC236}">
                  <a16:creationId xmlns:a16="http://schemas.microsoft.com/office/drawing/2014/main" id="{9904BD58-A623-E3A3-8E92-9C8B01AF8B12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508;p21">
              <a:extLst>
                <a:ext uri="{FF2B5EF4-FFF2-40B4-BE49-F238E27FC236}">
                  <a16:creationId xmlns:a16="http://schemas.microsoft.com/office/drawing/2014/main" id="{A1F792B8-A194-D257-EB39-431B1F20BF81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509;p21">
              <a:extLst>
                <a:ext uri="{FF2B5EF4-FFF2-40B4-BE49-F238E27FC236}">
                  <a16:creationId xmlns:a16="http://schemas.microsoft.com/office/drawing/2014/main" id="{CBDD1E78-EBC8-3749-1F07-A3B306FB021E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510;p21">
              <a:extLst>
                <a:ext uri="{FF2B5EF4-FFF2-40B4-BE49-F238E27FC236}">
                  <a16:creationId xmlns:a16="http://schemas.microsoft.com/office/drawing/2014/main" id="{66F252E8-E04C-B03C-423E-FDF5F305E818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511;p21">
              <a:extLst>
                <a:ext uri="{FF2B5EF4-FFF2-40B4-BE49-F238E27FC236}">
                  <a16:creationId xmlns:a16="http://schemas.microsoft.com/office/drawing/2014/main" id="{E17C6EEB-298C-630A-BDB3-3306964E551E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512;p21">
              <a:extLst>
                <a:ext uri="{FF2B5EF4-FFF2-40B4-BE49-F238E27FC236}">
                  <a16:creationId xmlns:a16="http://schemas.microsoft.com/office/drawing/2014/main" id="{4D5C5FFA-ACA5-50CE-498F-C994ADA5F2F4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513;p21">
              <a:extLst>
                <a:ext uri="{FF2B5EF4-FFF2-40B4-BE49-F238E27FC236}">
                  <a16:creationId xmlns:a16="http://schemas.microsoft.com/office/drawing/2014/main" id="{296431EC-E33A-A9E7-FB81-239AFC9659B3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514;p21">
              <a:extLst>
                <a:ext uri="{FF2B5EF4-FFF2-40B4-BE49-F238E27FC236}">
                  <a16:creationId xmlns:a16="http://schemas.microsoft.com/office/drawing/2014/main" id="{6B7D388D-DD8D-B242-C7CC-33D5B957BC36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515;p21">
              <a:extLst>
                <a:ext uri="{FF2B5EF4-FFF2-40B4-BE49-F238E27FC236}">
                  <a16:creationId xmlns:a16="http://schemas.microsoft.com/office/drawing/2014/main" id="{E81D53C5-A614-C5A1-8745-DD8EA76DB00F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516;p21">
              <a:extLst>
                <a:ext uri="{FF2B5EF4-FFF2-40B4-BE49-F238E27FC236}">
                  <a16:creationId xmlns:a16="http://schemas.microsoft.com/office/drawing/2014/main" id="{49D955C3-D667-1168-5BA6-CA149AED36F9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517;p21">
              <a:extLst>
                <a:ext uri="{FF2B5EF4-FFF2-40B4-BE49-F238E27FC236}">
                  <a16:creationId xmlns:a16="http://schemas.microsoft.com/office/drawing/2014/main" id="{AEC592AA-7767-311E-0370-638146D0D3DF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518;p21">
              <a:extLst>
                <a:ext uri="{FF2B5EF4-FFF2-40B4-BE49-F238E27FC236}">
                  <a16:creationId xmlns:a16="http://schemas.microsoft.com/office/drawing/2014/main" id="{191262D0-5605-06AA-9D6E-60E03A4B8341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519;p21">
              <a:extLst>
                <a:ext uri="{FF2B5EF4-FFF2-40B4-BE49-F238E27FC236}">
                  <a16:creationId xmlns:a16="http://schemas.microsoft.com/office/drawing/2014/main" id="{0630EDBE-F865-CDFE-DB3A-86399B294F19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520;p21">
              <a:extLst>
                <a:ext uri="{FF2B5EF4-FFF2-40B4-BE49-F238E27FC236}">
                  <a16:creationId xmlns:a16="http://schemas.microsoft.com/office/drawing/2014/main" id="{B9DA99C4-A276-2CA0-34EF-44169E65C13C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521;p21">
              <a:extLst>
                <a:ext uri="{FF2B5EF4-FFF2-40B4-BE49-F238E27FC236}">
                  <a16:creationId xmlns:a16="http://schemas.microsoft.com/office/drawing/2014/main" id="{A6D6A7FC-24B6-CBF2-3E2F-67B86A8EB5BE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522;p21">
              <a:extLst>
                <a:ext uri="{FF2B5EF4-FFF2-40B4-BE49-F238E27FC236}">
                  <a16:creationId xmlns:a16="http://schemas.microsoft.com/office/drawing/2014/main" id="{BF293EC9-7B51-D3E5-4A71-6E59AA1E7CD9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-2230188" y="5919443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10501913" y="5160344"/>
            <a:ext cx="3068888" cy="3069257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-573744" y="-915918"/>
            <a:ext cx="2393375" cy="2589611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3453502" y="-252311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" name="Google Shape;633;p58">
            <a:extLst>
              <a:ext uri="{FF2B5EF4-FFF2-40B4-BE49-F238E27FC236}">
                <a16:creationId xmlns:a16="http://schemas.microsoft.com/office/drawing/2014/main" id="{7A3388EC-020C-DB8E-DE6A-9FDD76A76D7E}"/>
              </a:ext>
            </a:extLst>
          </p:cNvPr>
          <p:cNvSpPr txBox="1">
            <a:spLocks/>
          </p:cNvSpPr>
          <p:nvPr/>
        </p:nvSpPr>
        <p:spPr>
          <a:xfrm>
            <a:off x="874173" y="3143888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Do you consider yourself creative?</a:t>
            </a:r>
          </a:p>
        </p:txBody>
      </p:sp>
      <p:grpSp>
        <p:nvGrpSpPr>
          <p:cNvPr id="3" name="Google Shape;11737;p43">
            <a:extLst>
              <a:ext uri="{FF2B5EF4-FFF2-40B4-BE49-F238E27FC236}">
                <a16:creationId xmlns:a16="http://schemas.microsoft.com/office/drawing/2014/main" id="{083F30BF-B9A7-0F6E-7C7B-54601837E1CD}"/>
              </a:ext>
            </a:extLst>
          </p:cNvPr>
          <p:cNvGrpSpPr/>
          <p:nvPr/>
        </p:nvGrpSpPr>
        <p:grpSpPr>
          <a:xfrm rot="14569615">
            <a:off x="3843421" y="2080537"/>
            <a:ext cx="311500" cy="1955094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8" name="Google Shape;11738;p43">
              <a:extLst>
                <a:ext uri="{FF2B5EF4-FFF2-40B4-BE49-F238E27FC236}">
                  <a16:creationId xmlns:a16="http://schemas.microsoft.com/office/drawing/2014/main" id="{EF89A045-915F-B378-899F-81B8AD4F9D70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739;p43">
              <a:extLst>
                <a:ext uri="{FF2B5EF4-FFF2-40B4-BE49-F238E27FC236}">
                  <a16:creationId xmlns:a16="http://schemas.microsoft.com/office/drawing/2014/main" id="{447D4685-7CB4-DE7C-E610-08A652B61548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633;p58">
            <a:extLst>
              <a:ext uri="{FF2B5EF4-FFF2-40B4-BE49-F238E27FC236}">
                <a16:creationId xmlns:a16="http://schemas.microsoft.com/office/drawing/2014/main" id="{0DCA7E44-3163-11D1-F8E1-E201946F7AD0}"/>
              </a:ext>
            </a:extLst>
          </p:cNvPr>
          <p:cNvSpPr txBox="1">
            <a:spLocks/>
          </p:cNvSpPr>
          <p:nvPr/>
        </p:nvSpPr>
        <p:spPr>
          <a:xfrm>
            <a:off x="5006493" y="2276230"/>
            <a:ext cx="2076379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Are you the “brain” of your team?</a:t>
            </a:r>
          </a:p>
        </p:txBody>
      </p:sp>
      <p:sp>
        <p:nvSpPr>
          <p:cNvPr id="102" name="Google Shape;633;p58">
            <a:extLst>
              <a:ext uri="{FF2B5EF4-FFF2-40B4-BE49-F238E27FC236}">
                <a16:creationId xmlns:a16="http://schemas.microsoft.com/office/drawing/2014/main" id="{1CA8A6E7-EA17-5152-9338-F9C49E4737AE}"/>
              </a:ext>
            </a:extLst>
          </p:cNvPr>
          <p:cNvSpPr txBox="1">
            <a:spLocks/>
          </p:cNvSpPr>
          <p:nvPr/>
        </p:nvSpPr>
        <p:spPr>
          <a:xfrm>
            <a:off x="4690652" y="4103851"/>
            <a:ext cx="2393376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Do you like to be well-organized?</a:t>
            </a:r>
          </a:p>
        </p:txBody>
      </p:sp>
      <p:grpSp>
        <p:nvGrpSpPr>
          <p:cNvPr id="106" name="Google Shape;11737;p43">
            <a:extLst>
              <a:ext uri="{FF2B5EF4-FFF2-40B4-BE49-F238E27FC236}">
                <a16:creationId xmlns:a16="http://schemas.microsoft.com/office/drawing/2014/main" id="{0404C9B2-FD54-A4F7-7AB3-3C4698BD63B6}"/>
              </a:ext>
            </a:extLst>
          </p:cNvPr>
          <p:cNvGrpSpPr/>
          <p:nvPr/>
        </p:nvGrpSpPr>
        <p:grpSpPr>
          <a:xfrm rot="17702935">
            <a:off x="7810341" y="2060729"/>
            <a:ext cx="320314" cy="1922459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107" name="Google Shape;11738;p43">
              <a:extLst>
                <a:ext uri="{FF2B5EF4-FFF2-40B4-BE49-F238E27FC236}">
                  <a16:creationId xmlns:a16="http://schemas.microsoft.com/office/drawing/2014/main" id="{FF51FDB9-6BE3-5ECE-9023-2C4A693CEB20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1739;p43">
              <a:extLst>
                <a:ext uri="{FF2B5EF4-FFF2-40B4-BE49-F238E27FC236}">
                  <a16:creationId xmlns:a16="http://schemas.microsoft.com/office/drawing/2014/main" id="{742044F0-E21B-9470-3738-78F1929439B3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1737;p43">
            <a:extLst>
              <a:ext uri="{FF2B5EF4-FFF2-40B4-BE49-F238E27FC236}">
                <a16:creationId xmlns:a16="http://schemas.microsoft.com/office/drawing/2014/main" id="{95B9692D-BFF5-D4AF-3B8F-E614A96E4570}"/>
              </a:ext>
            </a:extLst>
          </p:cNvPr>
          <p:cNvGrpSpPr/>
          <p:nvPr/>
        </p:nvGrpSpPr>
        <p:grpSpPr>
          <a:xfrm rot="14912972">
            <a:off x="7730072" y="3113381"/>
            <a:ext cx="320592" cy="2063192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110" name="Google Shape;11738;p43">
              <a:extLst>
                <a:ext uri="{FF2B5EF4-FFF2-40B4-BE49-F238E27FC236}">
                  <a16:creationId xmlns:a16="http://schemas.microsoft.com/office/drawing/2014/main" id="{208227C2-6437-2980-52A1-6C48869E5428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739;p43">
              <a:extLst>
                <a:ext uri="{FF2B5EF4-FFF2-40B4-BE49-F238E27FC236}">
                  <a16:creationId xmlns:a16="http://schemas.microsoft.com/office/drawing/2014/main" id="{E2FA9942-47A2-8DB7-9E5E-C47C1FF6E530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633;p58">
            <a:extLst>
              <a:ext uri="{FF2B5EF4-FFF2-40B4-BE49-F238E27FC236}">
                <a16:creationId xmlns:a16="http://schemas.microsoft.com/office/drawing/2014/main" id="{79F4AA75-161B-E0A8-EA89-1F56904B98B0}"/>
              </a:ext>
            </a:extLst>
          </p:cNvPr>
          <p:cNvSpPr txBox="1">
            <a:spLocks/>
          </p:cNvSpPr>
          <p:nvPr/>
        </p:nvSpPr>
        <p:spPr>
          <a:xfrm>
            <a:off x="8706347" y="3165791"/>
            <a:ext cx="2393376" cy="9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Is adventurous a good word to describe you?</a:t>
            </a:r>
          </a:p>
        </p:txBody>
      </p:sp>
      <p:grpSp>
        <p:nvGrpSpPr>
          <p:cNvPr id="113" name="Google Shape;11737;p43">
            <a:extLst>
              <a:ext uri="{FF2B5EF4-FFF2-40B4-BE49-F238E27FC236}">
                <a16:creationId xmlns:a16="http://schemas.microsoft.com/office/drawing/2014/main" id="{379C69C1-EA1C-236D-ADC2-E5ACCD49C7BC}"/>
              </a:ext>
            </a:extLst>
          </p:cNvPr>
          <p:cNvGrpSpPr/>
          <p:nvPr/>
        </p:nvGrpSpPr>
        <p:grpSpPr>
          <a:xfrm rot="6621861" flipV="1">
            <a:off x="7658615" y="3766672"/>
            <a:ext cx="362541" cy="1983026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114" name="Google Shape;11738;p43">
              <a:extLst>
                <a:ext uri="{FF2B5EF4-FFF2-40B4-BE49-F238E27FC236}">
                  <a16:creationId xmlns:a16="http://schemas.microsoft.com/office/drawing/2014/main" id="{B0CE982B-9983-DA8D-9CDF-AA3481B128DD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739;p43">
              <a:extLst>
                <a:ext uri="{FF2B5EF4-FFF2-40B4-BE49-F238E27FC236}">
                  <a16:creationId xmlns:a16="http://schemas.microsoft.com/office/drawing/2014/main" id="{6CB85D5F-BDA9-1FA8-3991-7D08B40C31AE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633;p58">
            <a:extLst>
              <a:ext uri="{FF2B5EF4-FFF2-40B4-BE49-F238E27FC236}">
                <a16:creationId xmlns:a16="http://schemas.microsoft.com/office/drawing/2014/main" id="{689E01AC-FFCC-B3BD-1EF3-C35EC141DA60}"/>
              </a:ext>
            </a:extLst>
          </p:cNvPr>
          <p:cNvSpPr txBox="1">
            <a:spLocks/>
          </p:cNvSpPr>
          <p:nvPr/>
        </p:nvSpPr>
        <p:spPr>
          <a:xfrm>
            <a:off x="8706347" y="1420458"/>
            <a:ext cx="2393376" cy="13951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Would you prefer to design the topic of the show rather than the rundown of event?</a:t>
            </a:r>
          </a:p>
        </p:txBody>
      </p:sp>
      <p:sp>
        <p:nvSpPr>
          <p:cNvPr id="9" name="Google Shape;633;p58">
            <a:extLst>
              <a:ext uri="{FF2B5EF4-FFF2-40B4-BE49-F238E27FC236}">
                <a16:creationId xmlns:a16="http://schemas.microsoft.com/office/drawing/2014/main" id="{4C43D9D7-CD44-75A2-6353-25167584EC60}"/>
              </a:ext>
            </a:extLst>
          </p:cNvPr>
          <p:cNvSpPr txBox="1">
            <a:spLocks/>
          </p:cNvSpPr>
          <p:nvPr/>
        </p:nvSpPr>
        <p:spPr>
          <a:xfrm>
            <a:off x="8706347" y="4825659"/>
            <a:ext cx="2162495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Do you like handling money?</a:t>
            </a:r>
          </a:p>
        </p:txBody>
      </p:sp>
      <p:grpSp>
        <p:nvGrpSpPr>
          <p:cNvPr id="28" name="Google Shape;2459;p21">
            <a:extLst>
              <a:ext uri="{FF2B5EF4-FFF2-40B4-BE49-F238E27FC236}">
                <a16:creationId xmlns:a16="http://schemas.microsoft.com/office/drawing/2014/main" id="{C01ED32E-47B0-861A-0B3A-4377D675C944}"/>
              </a:ext>
            </a:extLst>
          </p:cNvPr>
          <p:cNvGrpSpPr/>
          <p:nvPr/>
        </p:nvGrpSpPr>
        <p:grpSpPr>
          <a:xfrm rot="1462">
            <a:off x="3650707" y="2940571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29" name="Google Shape;2460;p21">
              <a:extLst>
                <a:ext uri="{FF2B5EF4-FFF2-40B4-BE49-F238E27FC236}">
                  <a16:creationId xmlns:a16="http://schemas.microsoft.com/office/drawing/2014/main" id="{0F66D14B-9B9C-AE80-B4B3-7EFDC92ADCBA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461;p21">
              <a:extLst>
                <a:ext uri="{FF2B5EF4-FFF2-40B4-BE49-F238E27FC236}">
                  <a16:creationId xmlns:a16="http://schemas.microsoft.com/office/drawing/2014/main" id="{975B4A27-E353-625B-2CD9-04F20450BA60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462;p21">
              <a:extLst>
                <a:ext uri="{FF2B5EF4-FFF2-40B4-BE49-F238E27FC236}">
                  <a16:creationId xmlns:a16="http://schemas.microsoft.com/office/drawing/2014/main" id="{B712B91B-1F2D-A181-45B9-C039F9875F7A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463;p21">
              <a:extLst>
                <a:ext uri="{FF2B5EF4-FFF2-40B4-BE49-F238E27FC236}">
                  <a16:creationId xmlns:a16="http://schemas.microsoft.com/office/drawing/2014/main" id="{B5B0B143-AB9D-443F-FD70-F302B3DD2EF3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464;p21">
              <a:extLst>
                <a:ext uri="{FF2B5EF4-FFF2-40B4-BE49-F238E27FC236}">
                  <a16:creationId xmlns:a16="http://schemas.microsoft.com/office/drawing/2014/main" id="{D676E936-A106-612E-4830-D3925D4866D8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465;p21">
              <a:extLst>
                <a:ext uri="{FF2B5EF4-FFF2-40B4-BE49-F238E27FC236}">
                  <a16:creationId xmlns:a16="http://schemas.microsoft.com/office/drawing/2014/main" id="{0CDFFD00-9D4E-2186-15FA-DB0ECD00A682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466;p21">
              <a:extLst>
                <a:ext uri="{FF2B5EF4-FFF2-40B4-BE49-F238E27FC236}">
                  <a16:creationId xmlns:a16="http://schemas.microsoft.com/office/drawing/2014/main" id="{87A04B40-AC18-14F2-B280-8621BB12042F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67;p21">
              <a:extLst>
                <a:ext uri="{FF2B5EF4-FFF2-40B4-BE49-F238E27FC236}">
                  <a16:creationId xmlns:a16="http://schemas.microsoft.com/office/drawing/2014/main" id="{1FC24324-F45A-656F-9A50-B60B4F5B3E6F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468;p21">
              <a:extLst>
                <a:ext uri="{FF2B5EF4-FFF2-40B4-BE49-F238E27FC236}">
                  <a16:creationId xmlns:a16="http://schemas.microsoft.com/office/drawing/2014/main" id="{AA9BCB33-F8E1-0BAF-112C-66BA352F5ECD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469;p21">
              <a:extLst>
                <a:ext uri="{FF2B5EF4-FFF2-40B4-BE49-F238E27FC236}">
                  <a16:creationId xmlns:a16="http://schemas.microsoft.com/office/drawing/2014/main" id="{BB813CB0-68D2-B081-F51A-35882C2B95BA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470;p21">
              <a:extLst>
                <a:ext uri="{FF2B5EF4-FFF2-40B4-BE49-F238E27FC236}">
                  <a16:creationId xmlns:a16="http://schemas.microsoft.com/office/drawing/2014/main" id="{C2F3F763-E033-C3F1-0D05-16FD7C64B795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471;p21">
              <a:extLst>
                <a:ext uri="{FF2B5EF4-FFF2-40B4-BE49-F238E27FC236}">
                  <a16:creationId xmlns:a16="http://schemas.microsoft.com/office/drawing/2014/main" id="{F3DFE74A-26CA-17FC-74AE-F1F5B8B976C6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72;p21">
              <a:extLst>
                <a:ext uri="{FF2B5EF4-FFF2-40B4-BE49-F238E27FC236}">
                  <a16:creationId xmlns:a16="http://schemas.microsoft.com/office/drawing/2014/main" id="{A208728C-2B99-9F8F-E2BE-FDAA71083FB8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73;p21">
              <a:extLst>
                <a:ext uri="{FF2B5EF4-FFF2-40B4-BE49-F238E27FC236}">
                  <a16:creationId xmlns:a16="http://schemas.microsoft.com/office/drawing/2014/main" id="{F9BCD00F-9551-B2C8-CA2D-AE930F40A922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74;p21">
              <a:extLst>
                <a:ext uri="{FF2B5EF4-FFF2-40B4-BE49-F238E27FC236}">
                  <a16:creationId xmlns:a16="http://schemas.microsoft.com/office/drawing/2014/main" id="{49F3C6B6-8681-D4C4-646E-7DC09C36738C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75;p21">
              <a:extLst>
                <a:ext uri="{FF2B5EF4-FFF2-40B4-BE49-F238E27FC236}">
                  <a16:creationId xmlns:a16="http://schemas.microsoft.com/office/drawing/2014/main" id="{CC941A32-82E4-E472-2D3F-0AEAFB9AA5C2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76;p21">
              <a:extLst>
                <a:ext uri="{FF2B5EF4-FFF2-40B4-BE49-F238E27FC236}">
                  <a16:creationId xmlns:a16="http://schemas.microsoft.com/office/drawing/2014/main" id="{688B421E-822A-3EE4-B0FF-F15C2C4274A8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77;p21">
              <a:extLst>
                <a:ext uri="{FF2B5EF4-FFF2-40B4-BE49-F238E27FC236}">
                  <a16:creationId xmlns:a16="http://schemas.microsoft.com/office/drawing/2014/main" id="{4D446053-409C-8B4B-BA24-A1A2ABCCFF50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78;p21">
              <a:extLst>
                <a:ext uri="{FF2B5EF4-FFF2-40B4-BE49-F238E27FC236}">
                  <a16:creationId xmlns:a16="http://schemas.microsoft.com/office/drawing/2014/main" id="{908D7EF3-56FB-7879-9A1B-6A82C7A6FAA3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79;p21">
              <a:extLst>
                <a:ext uri="{FF2B5EF4-FFF2-40B4-BE49-F238E27FC236}">
                  <a16:creationId xmlns:a16="http://schemas.microsoft.com/office/drawing/2014/main" id="{0F7E2191-8D43-6004-22E5-C4210A9AF109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80;p21">
              <a:extLst>
                <a:ext uri="{FF2B5EF4-FFF2-40B4-BE49-F238E27FC236}">
                  <a16:creationId xmlns:a16="http://schemas.microsoft.com/office/drawing/2014/main" id="{3C58DFCE-7225-357D-B674-1A6143C0BA50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81;p21">
              <a:extLst>
                <a:ext uri="{FF2B5EF4-FFF2-40B4-BE49-F238E27FC236}">
                  <a16:creationId xmlns:a16="http://schemas.microsoft.com/office/drawing/2014/main" id="{24CCDFC0-A85C-16C7-DE80-10B9DA430991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82;p21">
              <a:extLst>
                <a:ext uri="{FF2B5EF4-FFF2-40B4-BE49-F238E27FC236}">
                  <a16:creationId xmlns:a16="http://schemas.microsoft.com/office/drawing/2014/main" id="{4841D970-FAB1-701D-C090-AE79F98E30B9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83;p21">
              <a:extLst>
                <a:ext uri="{FF2B5EF4-FFF2-40B4-BE49-F238E27FC236}">
                  <a16:creationId xmlns:a16="http://schemas.microsoft.com/office/drawing/2014/main" id="{55643A71-BC52-72D9-445D-60584CA191AC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84;p21">
              <a:extLst>
                <a:ext uri="{FF2B5EF4-FFF2-40B4-BE49-F238E27FC236}">
                  <a16:creationId xmlns:a16="http://schemas.microsoft.com/office/drawing/2014/main" id="{38D04BA3-2378-E7ED-F3CA-420E003759F0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485;p21">
              <a:extLst>
                <a:ext uri="{FF2B5EF4-FFF2-40B4-BE49-F238E27FC236}">
                  <a16:creationId xmlns:a16="http://schemas.microsoft.com/office/drawing/2014/main" id="{B194A21C-4A07-B2BD-9630-91E74B42BCAF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486;p21">
              <a:extLst>
                <a:ext uri="{FF2B5EF4-FFF2-40B4-BE49-F238E27FC236}">
                  <a16:creationId xmlns:a16="http://schemas.microsoft.com/office/drawing/2014/main" id="{FC5F629A-6CDF-F38A-9035-05D09FB29528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487;p21">
              <a:extLst>
                <a:ext uri="{FF2B5EF4-FFF2-40B4-BE49-F238E27FC236}">
                  <a16:creationId xmlns:a16="http://schemas.microsoft.com/office/drawing/2014/main" id="{972C6598-3A5B-66A7-2337-1C8F2A02441E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488;p21">
              <a:extLst>
                <a:ext uri="{FF2B5EF4-FFF2-40B4-BE49-F238E27FC236}">
                  <a16:creationId xmlns:a16="http://schemas.microsoft.com/office/drawing/2014/main" id="{4DD06161-BD64-E2D9-9017-01AA5927FDC9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489;p21">
              <a:extLst>
                <a:ext uri="{FF2B5EF4-FFF2-40B4-BE49-F238E27FC236}">
                  <a16:creationId xmlns:a16="http://schemas.microsoft.com/office/drawing/2014/main" id="{D7BAE01B-7635-E7D3-DA99-586C5778F282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490;p21">
              <a:extLst>
                <a:ext uri="{FF2B5EF4-FFF2-40B4-BE49-F238E27FC236}">
                  <a16:creationId xmlns:a16="http://schemas.microsoft.com/office/drawing/2014/main" id="{7F760D26-9520-2690-B8AE-75FDDB59E17F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491;p21">
              <a:extLst>
                <a:ext uri="{FF2B5EF4-FFF2-40B4-BE49-F238E27FC236}">
                  <a16:creationId xmlns:a16="http://schemas.microsoft.com/office/drawing/2014/main" id="{804BFB27-EB28-623B-71AE-B8617C286BAE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492;p21">
              <a:extLst>
                <a:ext uri="{FF2B5EF4-FFF2-40B4-BE49-F238E27FC236}">
                  <a16:creationId xmlns:a16="http://schemas.microsoft.com/office/drawing/2014/main" id="{4DE190F2-D5AF-ECE7-F954-90514606ECE3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493;p21">
              <a:extLst>
                <a:ext uri="{FF2B5EF4-FFF2-40B4-BE49-F238E27FC236}">
                  <a16:creationId xmlns:a16="http://schemas.microsoft.com/office/drawing/2014/main" id="{8EECCDD7-37F5-BFBA-EA1C-6C7D3D0D0850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494;p21">
              <a:extLst>
                <a:ext uri="{FF2B5EF4-FFF2-40B4-BE49-F238E27FC236}">
                  <a16:creationId xmlns:a16="http://schemas.microsoft.com/office/drawing/2014/main" id="{4F2F4105-76AE-5C93-38E7-048FDEDC96E2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495;p21">
              <a:extLst>
                <a:ext uri="{FF2B5EF4-FFF2-40B4-BE49-F238E27FC236}">
                  <a16:creationId xmlns:a16="http://schemas.microsoft.com/office/drawing/2014/main" id="{A9CEC068-ABE6-46E2-2639-050C755F3296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496;p21">
              <a:extLst>
                <a:ext uri="{FF2B5EF4-FFF2-40B4-BE49-F238E27FC236}">
                  <a16:creationId xmlns:a16="http://schemas.microsoft.com/office/drawing/2014/main" id="{8341AFA8-7071-349F-A063-3CF2ABF01E8E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497;p21">
              <a:extLst>
                <a:ext uri="{FF2B5EF4-FFF2-40B4-BE49-F238E27FC236}">
                  <a16:creationId xmlns:a16="http://schemas.microsoft.com/office/drawing/2014/main" id="{30014043-9747-9D55-DC45-15B0EBF64702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498;p21">
              <a:extLst>
                <a:ext uri="{FF2B5EF4-FFF2-40B4-BE49-F238E27FC236}">
                  <a16:creationId xmlns:a16="http://schemas.microsoft.com/office/drawing/2014/main" id="{082FD1A3-E90B-E2BF-89E5-D81051FA4CB1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499;p21">
              <a:extLst>
                <a:ext uri="{FF2B5EF4-FFF2-40B4-BE49-F238E27FC236}">
                  <a16:creationId xmlns:a16="http://schemas.microsoft.com/office/drawing/2014/main" id="{27B0832E-1A42-4433-D9B8-CB54306DDA5F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500;p21">
              <a:extLst>
                <a:ext uri="{FF2B5EF4-FFF2-40B4-BE49-F238E27FC236}">
                  <a16:creationId xmlns:a16="http://schemas.microsoft.com/office/drawing/2014/main" id="{7A9C37B4-7C87-1D44-C051-3FF5FD3040D6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501;p21">
              <a:extLst>
                <a:ext uri="{FF2B5EF4-FFF2-40B4-BE49-F238E27FC236}">
                  <a16:creationId xmlns:a16="http://schemas.microsoft.com/office/drawing/2014/main" id="{58963345-5272-81D2-0DDB-F2B558944F44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502;p21">
              <a:extLst>
                <a:ext uri="{FF2B5EF4-FFF2-40B4-BE49-F238E27FC236}">
                  <a16:creationId xmlns:a16="http://schemas.microsoft.com/office/drawing/2014/main" id="{C18B1FDE-32ED-B6FC-8240-B5093A288AAE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503;p21">
              <a:extLst>
                <a:ext uri="{FF2B5EF4-FFF2-40B4-BE49-F238E27FC236}">
                  <a16:creationId xmlns:a16="http://schemas.microsoft.com/office/drawing/2014/main" id="{289232DE-8E03-92F7-4D00-E5621B216DD8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504;p21">
              <a:extLst>
                <a:ext uri="{FF2B5EF4-FFF2-40B4-BE49-F238E27FC236}">
                  <a16:creationId xmlns:a16="http://schemas.microsoft.com/office/drawing/2014/main" id="{E6E091F5-CF9B-0D9A-E3A4-D8E6E73A06C9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505;p21">
              <a:extLst>
                <a:ext uri="{FF2B5EF4-FFF2-40B4-BE49-F238E27FC236}">
                  <a16:creationId xmlns:a16="http://schemas.microsoft.com/office/drawing/2014/main" id="{C4FD2FD4-6314-F203-8358-3EB0BC6A1330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506;p21">
              <a:extLst>
                <a:ext uri="{FF2B5EF4-FFF2-40B4-BE49-F238E27FC236}">
                  <a16:creationId xmlns:a16="http://schemas.microsoft.com/office/drawing/2014/main" id="{916BA6F0-BE05-3B9F-13E3-B34BB64B4285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507;p21">
              <a:extLst>
                <a:ext uri="{FF2B5EF4-FFF2-40B4-BE49-F238E27FC236}">
                  <a16:creationId xmlns:a16="http://schemas.microsoft.com/office/drawing/2014/main" id="{F752FC0B-BD44-12B9-274B-D81E831919A1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508;p21">
              <a:extLst>
                <a:ext uri="{FF2B5EF4-FFF2-40B4-BE49-F238E27FC236}">
                  <a16:creationId xmlns:a16="http://schemas.microsoft.com/office/drawing/2014/main" id="{3AEC7B1F-77D1-3BAB-4105-E96FB83CCC7D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509;p21">
              <a:extLst>
                <a:ext uri="{FF2B5EF4-FFF2-40B4-BE49-F238E27FC236}">
                  <a16:creationId xmlns:a16="http://schemas.microsoft.com/office/drawing/2014/main" id="{F4C4FD7D-BE4E-69D4-A760-F0ED0548E591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510;p21">
              <a:extLst>
                <a:ext uri="{FF2B5EF4-FFF2-40B4-BE49-F238E27FC236}">
                  <a16:creationId xmlns:a16="http://schemas.microsoft.com/office/drawing/2014/main" id="{698315FE-2F48-B4DF-2612-57CB02D987F1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511;p21">
              <a:extLst>
                <a:ext uri="{FF2B5EF4-FFF2-40B4-BE49-F238E27FC236}">
                  <a16:creationId xmlns:a16="http://schemas.microsoft.com/office/drawing/2014/main" id="{3F91E2A7-696F-CA7F-8A0A-A36DDC533FA1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512;p21">
              <a:extLst>
                <a:ext uri="{FF2B5EF4-FFF2-40B4-BE49-F238E27FC236}">
                  <a16:creationId xmlns:a16="http://schemas.microsoft.com/office/drawing/2014/main" id="{252A5066-DE71-07D8-FAAF-A1DD46F8BA2D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513;p21">
              <a:extLst>
                <a:ext uri="{FF2B5EF4-FFF2-40B4-BE49-F238E27FC236}">
                  <a16:creationId xmlns:a16="http://schemas.microsoft.com/office/drawing/2014/main" id="{198FED55-93E0-1097-7F68-D61A6AB96B04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514;p21">
              <a:extLst>
                <a:ext uri="{FF2B5EF4-FFF2-40B4-BE49-F238E27FC236}">
                  <a16:creationId xmlns:a16="http://schemas.microsoft.com/office/drawing/2014/main" id="{06AAB1F2-EADF-0D0A-7817-B7E43BAB4FBC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515;p21">
              <a:extLst>
                <a:ext uri="{FF2B5EF4-FFF2-40B4-BE49-F238E27FC236}">
                  <a16:creationId xmlns:a16="http://schemas.microsoft.com/office/drawing/2014/main" id="{275FCCAD-F452-7F32-CD28-6C66BD642778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516;p21">
              <a:extLst>
                <a:ext uri="{FF2B5EF4-FFF2-40B4-BE49-F238E27FC236}">
                  <a16:creationId xmlns:a16="http://schemas.microsoft.com/office/drawing/2014/main" id="{C688C048-E952-4FCF-AA9E-C8A3C788757F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517;p21">
              <a:extLst>
                <a:ext uri="{FF2B5EF4-FFF2-40B4-BE49-F238E27FC236}">
                  <a16:creationId xmlns:a16="http://schemas.microsoft.com/office/drawing/2014/main" id="{728D4B44-D481-440C-D291-6DEDF23BEE36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518;p21">
              <a:extLst>
                <a:ext uri="{FF2B5EF4-FFF2-40B4-BE49-F238E27FC236}">
                  <a16:creationId xmlns:a16="http://schemas.microsoft.com/office/drawing/2014/main" id="{73D1E6AD-D2C1-8A24-0C83-164F340C3622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519;p21">
              <a:extLst>
                <a:ext uri="{FF2B5EF4-FFF2-40B4-BE49-F238E27FC236}">
                  <a16:creationId xmlns:a16="http://schemas.microsoft.com/office/drawing/2014/main" id="{6157132B-C97A-C50F-8A23-1F9E6643F8F6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520;p21">
              <a:extLst>
                <a:ext uri="{FF2B5EF4-FFF2-40B4-BE49-F238E27FC236}">
                  <a16:creationId xmlns:a16="http://schemas.microsoft.com/office/drawing/2014/main" id="{8E2E80E8-1DC8-A423-CC12-6075C9CA317D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521;p21">
              <a:extLst>
                <a:ext uri="{FF2B5EF4-FFF2-40B4-BE49-F238E27FC236}">
                  <a16:creationId xmlns:a16="http://schemas.microsoft.com/office/drawing/2014/main" id="{F95517E9-4824-E6BB-08B0-7BE072197034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522;p21">
              <a:extLst>
                <a:ext uri="{FF2B5EF4-FFF2-40B4-BE49-F238E27FC236}">
                  <a16:creationId xmlns:a16="http://schemas.microsoft.com/office/drawing/2014/main" id="{015C6CC9-FEC2-48D8-1D40-429F2BE51CCA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1737;p43">
            <a:extLst>
              <a:ext uri="{FF2B5EF4-FFF2-40B4-BE49-F238E27FC236}">
                <a16:creationId xmlns:a16="http://schemas.microsoft.com/office/drawing/2014/main" id="{DCFD2FA7-D8B9-0170-9EA2-C795F59A81D9}"/>
              </a:ext>
            </a:extLst>
          </p:cNvPr>
          <p:cNvGrpSpPr/>
          <p:nvPr/>
        </p:nvGrpSpPr>
        <p:grpSpPr>
          <a:xfrm rot="14480912">
            <a:off x="7694227" y="1395908"/>
            <a:ext cx="367561" cy="1687012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18" name="Google Shape;11738;p43">
              <a:extLst>
                <a:ext uri="{FF2B5EF4-FFF2-40B4-BE49-F238E27FC236}">
                  <a16:creationId xmlns:a16="http://schemas.microsoft.com/office/drawing/2014/main" id="{2DE5E67E-4241-A0F3-D99D-E9900D9FB953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739;p43">
              <a:extLst>
                <a:ext uri="{FF2B5EF4-FFF2-40B4-BE49-F238E27FC236}">
                  <a16:creationId xmlns:a16="http://schemas.microsoft.com/office/drawing/2014/main" id="{79DD102E-27F3-3BF2-C77A-B4BEC73D7196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633;p58">
            <a:extLst>
              <a:ext uri="{FF2B5EF4-FFF2-40B4-BE49-F238E27FC236}">
                <a16:creationId xmlns:a16="http://schemas.microsoft.com/office/drawing/2014/main" id="{62D1D0BF-C10E-941A-EA77-66B3F93EDC2C}"/>
              </a:ext>
            </a:extLst>
          </p:cNvPr>
          <p:cNvSpPr txBox="1">
            <a:spLocks/>
          </p:cNvSpPr>
          <p:nvPr/>
        </p:nvSpPr>
        <p:spPr>
          <a:xfrm>
            <a:off x="3657981" y="2889802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Yes</a:t>
            </a:r>
          </a:p>
        </p:txBody>
      </p:sp>
      <p:sp>
        <p:nvSpPr>
          <p:cNvPr id="24" name="Google Shape;633;p58">
            <a:extLst>
              <a:ext uri="{FF2B5EF4-FFF2-40B4-BE49-F238E27FC236}">
                <a16:creationId xmlns:a16="http://schemas.microsoft.com/office/drawing/2014/main" id="{DD645480-2874-5DFA-639B-EC241B5F1C4B}"/>
              </a:ext>
            </a:extLst>
          </p:cNvPr>
          <p:cNvSpPr txBox="1">
            <a:spLocks/>
          </p:cNvSpPr>
          <p:nvPr/>
        </p:nvSpPr>
        <p:spPr>
          <a:xfrm>
            <a:off x="7613480" y="2031895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Yes</a:t>
            </a:r>
          </a:p>
        </p:txBody>
      </p:sp>
      <p:sp>
        <p:nvSpPr>
          <p:cNvPr id="25" name="Google Shape;633;p58">
            <a:extLst>
              <a:ext uri="{FF2B5EF4-FFF2-40B4-BE49-F238E27FC236}">
                <a16:creationId xmlns:a16="http://schemas.microsoft.com/office/drawing/2014/main" id="{6435197F-3693-DCA3-98BE-D37C0B9B90BF}"/>
              </a:ext>
            </a:extLst>
          </p:cNvPr>
          <p:cNvSpPr txBox="1">
            <a:spLocks/>
          </p:cNvSpPr>
          <p:nvPr/>
        </p:nvSpPr>
        <p:spPr>
          <a:xfrm>
            <a:off x="7693310" y="2807233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No</a:t>
            </a:r>
          </a:p>
        </p:txBody>
      </p:sp>
      <p:sp>
        <p:nvSpPr>
          <p:cNvPr id="26" name="Google Shape;633;p58">
            <a:extLst>
              <a:ext uri="{FF2B5EF4-FFF2-40B4-BE49-F238E27FC236}">
                <a16:creationId xmlns:a16="http://schemas.microsoft.com/office/drawing/2014/main" id="{2D1F52CB-B333-4BB2-6B43-0018B42B5822}"/>
              </a:ext>
            </a:extLst>
          </p:cNvPr>
          <p:cNvSpPr txBox="1">
            <a:spLocks/>
          </p:cNvSpPr>
          <p:nvPr/>
        </p:nvSpPr>
        <p:spPr>
          <a:xfrm>
            <a:off x="7719714" y="3925244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Yes</a:t>
            </a:r>
          </a:p>
        </p:txBody>
      </p:sp>
      <p:sp>
        <p:nvSpPr>
          <p:cNvPr id="27" name="Google Shape;633;p58">
            <a:extLst>
              <a:ext uri="{FF2B5EF4-FFF2-40B4-BE49-F238E27FC236}">
                <a16:creationId xmlns:a16="http://schemas.microsoft.com/office/drawing/2014/main" id="{3C37B3A6-E9E2-2955-32D5-1445897D5C45}"/>
              </a:ext>
            </a:extLst>
          </p:cNvPr>
          <p:cNvSpPr txBox="1">
            <a:spLocks/>
          </p:cNvSpPr>
          <p:nvPr/>
        </p:nvSpPr>
        <p:spPr>
          <a:xfrm>
            <a:off x="7725123" y="4595113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No</a:t>
            </a:r>
          </a:p>
        </p:txBody>
      </p:sp>
      <p:grpSp>
        <p:nvGrpSpPr>
          <p:cNvPr id="431" name="Google Shape;230;p15">
            <a:extLst>
              <a:ext uri="{FF2B5EF4-FFF2-40B4-BE49-F238E27FC236}">
                <a16:creationId xmlns:a16="http://schemas.microsoft.com/office/drawing/2014/main" id="{9B11C74E-2AA1-77CB-85C4-52451BD2F962}"/>
              </a:ext>
            </a:extLst>
          </p:cNvPr>
          <p:cNvGrpSpPr/>
          <p:nvPr/>
        </p:nvGrpSpPr>
        <p:grpSpPr>
          <a:xfrm rot="-1031952">
            <a:off x="2507702" y="4925451"/>
            <a:ext cx="1345050" cy="225029"/>
            <a:chOff x="2007925" y="3463300"/>
            <a:chExt cx="1345025" cy="225025"/>
          </a:xfrm>
          <a:solidFill>
            <a:schemeClr val="tx2"/>
          </a:solidFill>
        </p:grpSpPr>
        <p:sp>
          <p:nvSpPr>
            <p:cNvPr id="432" name="Google Shape;231;p15">
              <a:extLst>
                <a:ext uri="{FF2B5EF4-FFF2-40B4-BE49-F238E27FC236}">
                  <a16:creationId xmlns:a16="http://schemas.microsoft.com/office/drawing/2014/main" id="{603B921A-078E-D77B-7AF1-CA00EA0A2C12}"/>
                </a:ext>
              </a:extLst>
            </p:cNvPr>
            <p:cNvSpPr/>
            <p:nvPr/>
          </p:nvSpPr>
          <p:spPr>
            <a:xfrm>
              <a:off x="2007925" y="3483575"/>
              <a:ext cx="348575" cy="182000"/>
            </a:xfrm>
            <a:custGeom>
              <a:avLst/>
              <a:gdLst/>
              <a:ahLst/>
              <a:cxnLst/>
              <a:rect l="l" t="t" r="r" b="b"/>
              <a:pathLst>
                <a:path w="13943" h="7280" extrusionOk="0">
                  <a:moveTo>
                    <a:pt x="9836" y="1526"/>
                  </a:moveTo>
                  <a:cubicBezTo>
                    <a:pt x="9737" y="1648"/>
                    <a:pt x="9737" y="1648"/>
                    <a:pt x="9737" y="1747"/>
                  </a:cubicBezTo>
                  <a:cubicBezTo>
                    <a:pt x="9836" y="1747"/>
                    <a:pt x="9836" y="1648"/>
                    <a:pt x="9934" y="1648"/>
                  </a:cubicBezTo>
                  <a:cubicBezTo>
                    <a:pt x="9934" y="1526"/>
                    <a:pt x="9836" y="1526"/>
                    <a:pt x="9836" y="1526"/>
                  </a:cubicBezTo>
                  <a:close/>
                  <a:moveTo>
                    <a:pt x="8606" y="296"/>
                  </a:moveTo>
                  <a:cubicBezTo>
                    <a:pt x="8705" y="419"/>
                    <a:pt x="8828" y="419"/>
                    <a:pt x="8926" y="419"/>
                  </a:cubicBezTo>
                  <a:cubicBezTo>
                    <a:pt x="8828" y="517"/>
                    <a:pt x="8828" y="517"/>
                    <a:pt x="8705" y="517"/>
                  </a:cubicBezTo>
                  <a:lnTo>
                    <a:pt x="8705" y="616"/>
                  </a:lnTo>
                  <a:cubicBezTo>
                    <a:pt x="8828" y="616"/>
                    <a:pt x="8828" y="714"/>
                    <a:pt x="8926" y="714"/>
                  </a:cubicBezTo>
                  <a:cubicBezTo>
                    <a:pt x="8926" y="616"/>
                    <a:pt x="9024" y="616"/>
                    <a:pt x="9123" y="517"/>
                  </a:cubicBezTo>
                  <a:lnTo>
                    <a:pt x="9123" y="714"/>
                  </a:lnTo>
                  <a:cubicBezTo>
                    <a:pt x="9221" y="714"/>
                    <a:pt x="9442" y="714"/>
                    <a:pt x="9541" y="616"/>
                  </a:cubicBezTo>
                  <a:lnTo>
                    <a:pt x="9541" y="714"/>
                  </a:lnTo>
                  <a:cubicBezTo>
                    <a:pt x="9442" y="714"/>
                    <a:pt x="9442" y="812"/>
                    <a:pt x="9319" y="812"/>
                  </a:cubicBezTo>
                  <a:lnTo>
                    <a:pt x="9123" y="812"/>
                  </a:lnTo>
                  <a:cubicBezTo>
                    <a:pt x="8926" y="1034"/>
                    <a:pt x="8606" y="1034"/>
                    <a:pt x="8410" y="1132"/>
                  </a:cubicBezTo>
                  <a:cubicBezTo>
                    <a:pt x="8311" y="1132"/>
                    <a:pt x="8207" y="1108"/>
                    <a:pt x="8114" y="1108"/>
                  </a:cubicBezTo>
                  <a:cubicBezTo>
                    <a:pt x="8022" y="1108"/>
                    <a:pt x="7942" y="1132"/>
                    <a:pt x="7893" y="1230"/>
                  </a:cubicBezTo>
                  <a:cubicBezTo>
                    <a:pt x="7893" y="1230"/>
                    <a:pt x="7991" y="1329"/>
                    <a:pt x="8090" y="1427"/>
                  </a:cubicBezTo>
                  <a:cubicBezTo>
                    <a:pt x="8090" y="1329"/>
                    <a:pt x="8213" y="1329"/>
                    <a:pt x="8213" y="1230"/>
                  </a:cubicBezTo>
                  <a:cubicBezTo>
                    <a:pt x="8311" y="1329"/>
                    <a:pt x="8508" y="1329"/>
                    <a:pt x="8606" y="1329"/>
                  </a:cubicBezTo>
                  <a:cubicBezTo>
                    <a:pt x="8410" y="1526"/>
                    <a:pt x="8311" y="1648"/>
                    <a:pt x="8213" y="1747"/>
                  </a:cubicBezTo>
                  <a:lnTo>
                    <a:pt x="8311" y="1845"/>
                  </a:lnTo>
                  <a:lnTo>
                    <a:pt x="8311" y="1747"/>
                  </a:lnTo>
                  <a:lnTo>
                    <a:pt x="8508" y="1747"/>
                  </a:lnTo>
                  <a:lnTo>
                    <a:pt x="8508" y="1648"/>
                  </a:lnTo>
                  <a:cubicBezTo>
                    <a:pt x="8606" y="1427"/>
                    <a:pt x="8828" y="1427"/>
                    <a:pt x="8828" y="1230"/>
                  </a:cubicBezTo>
                  <a:lnTo>
                    <a:pt x="9319" y="1230"/>
                  </a:lnTo>
                  <a:cubicBezTo>
                    <a:pt x="9639" y="1230"/>
                    <a:pt x="9737" y="1329"/>
                    <a:pt x="9836" y="1427"/>
                  </a:cubicBezTo>
                  <a:cubicBezTo>
                    <a:pt x="9661" y="1427"/>
                    <a:pt x="9564" y="1427"/>
                    <a:pt x="9390" y="1650"/>
                  </a:cubicBezTo>
                  <a:lnTo>
                    <a:pt x="9390" y="1650"/>
                  </a:lnTo>
                  <a:cubicBezTo>
                    <a:pt x="9375" y="1648"/>
                    <a:pt x="9351" y="1648"/>
                    <a:pt x="9319" y="1648"/>
                  </a:cubicBezTo>
                  <a:cubicBezTo>
                    <a:pt x="9221" y="1648"/>
                    <a:pt x="9123" y="1747"/>
                    <a:pt x="9024" y="1747"/>
                  </a:cubicBezTo>
                  <a:cubicBezTo>
                    <a:pt x="8926" y="1747"/>
                    <a:pt x="8828" y="1845"/>
                    <a:pt x="8705" y="1944"/>
                  </a:cubicBezTo>
                  <a:cubicBezTo>
                    <a:pt x="8828" y="1944"/>
                    <a:pt x="8926" y="1845"/>
                    <a:pt x="9024" y="1845"/>
                  </a:cubicBezTo>
                  <a:lnTo>
                    <a:pt x="9024" y="1944"/>
                  </a:lnTo>
                  <a:cubicBezTo>
                    <a:pt x="8926" y="1944"/>
                    <a:pt x="8828" y="2042"/>
                    <a:pt x="8705" y="2042"/>
                  </a:cubicBezTo>
                  <a:cubicBezTo>
                    <a:pt x="8684" y="2021"/>
                    <a:pt x="8663" y="2013"/>
                    <a:pt x="8641" y="2013"/>
                  </a:cubicBezTo>
                  <a:cubicBezTo>
                    <a:pt x="8582" y="2013"/>
                    <a:pt x="8516" y="2070"/>
                    <a:pt x="8424" y="2070"/>
                  </a:cubicBezTo>
                  <a:cubicBezTo>
                    <a:pt x="8390" y="2070"/>
                    <a:pt x="8353" y="2063"/>
                    <a:pt x="8311" y="2042"/>
                  </a:cubicBezTo>
                  <a:cubicBezTo>
                    <a:pt x="8090" y="2140"/>
                    <a:pt x="7795" y="2140"/>
                    <a:pt x="7475" y="2140"/>
                  </a:cubicBezTo>
                  <a:cubicBezTo>
                    <a:pt x="7377" y="2140"/>
                    <a:pt x="7377" y="2140"/>
                    <a:pt x="7278" y="2263"/>
                  </a:cubicBezTo>
                  <a:lnTo>
                    <a:pt x="7180" y="2140"/>
                  </a:lnTo>
                  <a:cubicBezTo>
                    <a:pt x="7040" y="2228"/>
                    <a:pt x="6886" y="2303"/>
                    <a:pt x="6703" y="2303"/>
                  </a:cubicBezTo>
                  <a:cubicBezTo>
                    <a:pt x="6630" y="2303"/>
                    <a:pt x="6551" y="2291"/>
                    <a:pt x="6467" y="2263"/>
                  </a:cubicBezTo>
                  <a:lnTo>
                    <a:pt x="6467" y="2140"/>
                  </a:lnTo>
                  <a:lnTo>
                    <a:pt x="6860" y="2140"/>
                  </a:lnTo>
                  <a:cubicBezTo>
                    <a:pt x="6860" y="2042"/>
                    <a:pt x="6983" y="2042"/>
                    <a:pt x="6983" y="2042"/>
                  </a:cubicBezTo>
                  <a:lnTo>
                    <a:pt x="7082" y="2042"/>
                  </a:lnTo>
                  <a:cubicBezTo>
                    <a:pt x="7278" y="1944"/>
                    <a:pt x="7377" y="1845"/>
                    <a:pt x="7475" y="1747"/>
                  </a:cubicBezTo>
                  <a:cubicBezTo>
                    <a:pt x="7377" y="1747"/>
                    <a:pt x="7377" y="1648"/>
                    <a:pt x="7278" y="1648"/>
                  </a:cubicBezTo>
                  <a:cubicBezTo>
                    <a:pt x="7278" y="1747"/>
                    <a:pt x="7278" y="1747"/>
                    <a:pt x="7180" y="1845"/>
                  </a:cubicBezTo>
                  <a:cubicBezTo>
                    <a:pt x="7114" y="1845"/>
                    <a:pt x="7049" y="1801"/>
                    <a:pt x="6976" y="1801"/>
                  </a:cubicBezTo>
                  <a:cubicBezTo>
                    <a:pt x="6940" y="1801"/>
                    <a:pt x="6901" y="1812"/>
                    <a:pt x="6860" y="1845"/>
                  </a:cubicBezTo>
                  <a:cubicBezTo>
                    <a:pt x="6762" y="1845"/>
                    <a:pt x="6664" y="1845"/>
                    <a:pt x="6565" y="1944"/>
                  </a:cubicBezTo>
                  <a:lnTo>
                    <a:pt x="5852" y="1944"/>
                  </a:lnTo>
                  <a:cubicBezTo>
                    <a:pt x="5754" y="2042"/>
                    <a:pt x="5754" y="2042"/>
                    <a:pt x="5754" y="2140"/>
                  </a:cubicBezTo>
                  <a:cubicBezTo>
                    <a:pt x="5631" y="2042"/>
                    <a:pt x="5533" y="2042"/>
                    <a:pt x="5434" y="2042"/>
                  </a:cubicBezTo>
                  <a:lnTo>
                    <a:pt x="5434" y="1845"/>
                  </a:lnTo>
                  <a:cubicBezTo>
                    <a:pt x="5754" y="1648"/>
                    <a:pt x="6147" y="1526"/>
                    <a:pt x="6467" y="1427"/>
                  </a:cubicBezTo>
                  <a:cubicBezTo>
                    <a:pt x="6664" y="1427"/>
                    <a:pt x="6860" y="1329"/>
                    <a:pt x="7082" y="1230"/>
                  </a:cubicBezTo>
                  <a:cubicBezTo>
                    <a:pt x="7114" y="1198"/>
                    <a:pt x="7147" y="1187"/>
                    <a:pt x="7180" y="1187"/>
                  </a:cubicBezTo>
                  <a:cubicBezTo>
                    <a:pt x="7246" y="1187"/>
                    <a:pt x="7311" y="1230"/>
                    <a:pt x="7377" y="1230"/>
                  </a:cubicBezTo>
                  <a:cubicBezTo>
                    <a:pt x="7475" y="1230"/>
                    <a:pt x="7696" y="1132"/>
                    <a:pt x="7893" y="1034"/>
                  </a:cubicBezTo>
                  <a:lnTo>
                    <a:pt x="8213" y="714"/>
                  </a:lnTo>
                  <a:cubicBezTo>
                    <a:pt x="8262" y="763"/>
                    <a:pt x="8311" y="788"/>
                    <a:pt x="8360" y="788"/>
                  </a:cubicBezTo>
                  <a:cubicBezTo>
                    <a:pt x="8410" y="788"/>
                    <a:pt x="8459" y="763"/>
                    <a:pt x="8508" y="714"/>
                  </a:cubicBezTo>
                  <a:cubicBezTo>
                    <a:pt x="8508" y="812"/>
                    <a:pt x="8606" y="812"/>
                    <a:pt x="8606" y="812"/>
                  </a:cubicBezTo>
                  <a:cubicBezTo>
                    <a:pt x="8705" y="812"/>
                    <a:pt x="8705" y="714"/>
                    <a:pt x="8705" y="616"/>
                  </a:cubicBezTo>
                  <a:cubicBezTo>
                    <a:pt x="8705" y="616"/>
                    <a:pt x="8606" y="517"/>
                    <a:pt x="8508" y="517"/>
                  </a:cubicBezTo>
                  <a:cubicBezTo>
                    <a:pt x="8508" y="419"/>
                    <a:pt x="8508" y="419"/>
                    <a:pt x="8606" y="296"/>
                  </a:cubicBezTo>
                  <a:close/>
                  <a:moveTo>
                    <a:pt x="4623" y="5730"/>
                  </a:moveTo>
                  <a:cubicBezTo>
                    <a:pt x="4524" y="5829"/>
                    <a:pt x="4401" y="5952"/>
                    <a:pt x="4205" y="5952"/>
                  </a:cubicBezTo>
                  <a:lnTo>
                    <a:pt x="4205" y="5829"/>
                  </a:lnTo>
                  <a:cubicBezTo>
                    <a:pt x="4401" y="5730"/>
                    <a:pt x="4401" y="5730"/>
                    <a:pt x="4623" y="5730"/>
                  </a:cubicBezTo>
                  <a:close/>
                  <a:moveTo>
                    <a:pt x="9639" y="1"/>
                  </a:moveTo>
                  <a:lnTo>
                    <a:pt x="9541" y="99"/>
                  </a:lnTo>
                  <a:cubicBezTo>
                    <a:pt x="9221" y="99"/>
                    <a:pt x="9221" y="99"/>
                    <a:pt x="9024" y="296"/>
                  </a:cubicBezTo>
                  <a:lnTo>
                    <a:pt x="8926" y="296"/>
                  </a:lnTo>
                  <a:lnTo>
                    <a:pt x="8926" y="198"/>
                  </a:lnTo>
                  <a:lnTo>
                    <a:pt x="8926" y="99"/>
                  </a:lnTo>
                  <a:cubicBezTo>
                    <a:pt x="8705" y="198"/>
                    <a:pt x="8410" y="296"/>
                    <a:pt x="8311" y="517"/>
                  </a:cubicBezTo>
                  <a:lnTo>
                    <a:pt x="8090" y="517"/>
                  </a:lnTo>
                  <a:lnTo>
                    <a:pt x="8090" y="296"/>
                  </a:lnTo>
                  <a:cubicBezTo>
                    <a:pt x="7991" y="296"/>
                    <a:pt x="7795" y="296"/>
                    <a:pt x="7696" y="419"/>
                  </a:cubicBezTo>
                  <a:lnTo>
                    <a:pt x="7180" y="419"/>
                  </a:lnTo>
                  <a:cubicBezTo>
                    <a:pt x="7180" y="517"/>
                    <a:pt x="7082" y="616"/>
                    <a:pt x="6983" y="714"/>
                  </a:cubicBezTo>
                  <a:cubicBezTo>
                    <a:pt x="6860" y="616"/>
                    <a:pt x="6860" y="517"/>
                    <a:pt x="6860" y="419"/>
                  </a:cubicBezTo>
                  <a:cubicBezTo>
                    <a:pt x="6762" y="517"/>
                    <a:pt x="6664" y="517"/>
                    <a:pt x="6565" y="616"/>
                  </a:cubicBezTo>
                  <a:cubicBezTo>
                    <a:pt x="6516" y="567"/>
                    <a:pt x="6467" y="567"/>
                    <a:pt x="6415" y="567"/>
                  </a:cubicBezTo>
                  <a:cubicBezTo>
                    <a:pt x="6362" y="567"/>
                    <a:pt x="6307" y="567"/>
                    <a:pt x="6246" y="517"/>
                  </a:cubicBezTo>
                  <a:cubicBezTo>
                    <a:pt x="6147" y="714"/>
                    <a:pt x="6147" y="714"/>
                    <a:pt x="5852" y="714"/>
                  </a:cubicBezTo>
                  <a:cubicBezTo>
                    <a:pt x="5951" y="714"/>
                    <a:pt x="5951" y="616"/>
                    <a:pt x="5951" y="517"/>
                  </a:cubicBezTo>
                  <a:lnTo>
                    <a:pt x="5951" y="517"/>
                  </a:lnTo>
                  <a:cubicBezTo>
                    <a:pt x="5754" y="714"/>
                    <a:pt x="5631" y="714"/>
                    <a:pt x="5434" y="714"/>
                  </a:cubicBezTo>
                  <a:lnTo>
                    <a:pt x="5238" y="714"/>
                  </a:lnTo>
                  <a:cubicBezTo>
                    <a:pt x="5139" y="812"/>
                    <a:pt x="5016" y="812"/>
                    <a:pt x="4918" y="812"/>
                  </a:cubicBezTo>
                  <a:cubicBezTo>
                    <a:pt x="4918" y="714"/>
                    <a:pt x="4820" y="714"/>
                    <a:pt x="4820" y="517"/>
                  </a:cubicBezTo>
                  <a:cubicBezTo>
                    <a:pt x="4721" y="616"/>
                    <a:pt x="4721" y="714"/>
                    <a:pt x="4721" y="714"/>
                  </a:cubicBezTo>
                  <a:cubicBezTo>
                    <a:pt x="4623" y="714"/>
                    <a:pt x="4524" y="714"/>
                    <a:pt x="4401" y="616"/>
                  </a:cubicBezTo>
                  <a:cubicBezTo>
                    <a:pt x="4336" y="616"/>
                    <a:pt x="4314" y="572"/>
                    <a:pt x="4248" y="572"/>
                  </a:cubicBezTo>
                  <a:cubicBezTo>
                    <a:pt x="4216" y="572"/>
                    <a:pt x="4172" y="583"/>
                    <a:pt x="4106" y="616"/>
                  </a:cubicBezTo>
                  <a:lnTo>
                    <a:pt x="4205" y="714"/>
                  </a:lnTo>
                  <a:lnTo>
                    <a:pt x="4106" y="812"/>
                  </a:lnTo>
                  <a:cubicBezTo>
                    <a:pt x="3910" y="812"/>
                    <a:pt x="3688" y="911"/>
                    <a:pt x="3492" y="911"/>
                  </a:cubicBezTo>
                  <a:cubicBezTo>
                    <a:pt x="3393" y="911"/>
                    <a:pt x="3295" y="1034"/>
                    <a:pt x="3172" y="1034"/>
                  </a:cubicBezTo>
                  <a:cubicBezTo>
                    <a:pt x="3074" y="1034"/>
                    <a:pt x="2975" y="911"/>
                    <a:pt x="2877" y="911"/>
                  </a:cubicBezTo>
                  <a:cubicBezTo>
                    <a:pt x="2877" y="1034"/>
                    <a:pt x="2779" y="1034"/>
                    <a:pt x="2779" y="1132"/>
                  </a:cubicBezTo>
                  <a:cubicBezTo>
                    <a:pt x="2779" y="1034"/>
                    <a:pt x="2680" y="1034"/>
                    <a:pt x="2680" y="911"/>
                  </a:cubicBezTo>
                  <a:cubicBezTo>
                    <a:pt x="2557" y="911"/>
                    <a:pt x="2557" y="911"/>
                    <a:pt x="2459" y="1034"/>
                  </a:cubicBezTo>
                  <a:cubicBezTo>
                    <a:pt x="2402" y="1091"/>
                    <a:pt x="2313" y="1147"/>
                    <a:pt x="2228" y="1147"/>
                  </a:cubicBezTo>
                  <a:cubicBezTo>
                    <a:pt x="2166" y="1147"/>
                    <a:pt x="2107" y="1117"/>
                    <a:pt x="2066" y="1034"/>
                  </a:cubicBezTo>
                  <a:cubicBezTo>
                    <a:pt x="1844" y="1132"/>
                    <a:pt x="1648" y="1132"/>
                    <a:pt x="1451" y="1230"/>
                  </a:cubicBezTo>
                  <a:cubicBezTo>
                    <a:pt x="1451" y="1230"/>
                    <a:pt x="1451" y="1132"/>
                    <a:pt x="1328" y="1132"/>
                  </a:cubicBezTo>
                  <a:cubicBezTo>
                    <a:pt x="1213" y="1247"/>
                    <a:pt x="1165" y="1295"/>
                    <a:pt x="1106" y="1295"/>
                  </a:cubicBezTo>
                  <a:cubicBezTo>
                    <a:pt x="1064" y="1295"/>
                    <a:pt x="1016" y="1271"/>
                    <a:pt x="934" y="1230"/>
                  </a:cubicBezTo>
                  <a:cubicBezTo>
                    <a:pt x="615" y="1329"/>
                    <a:pt x="516" y="1747"/>
                    <a:pt x="221" y="1845"/>
                  </a:cubicBezTo>
                  <a:lnTo>
                    <a:pt x="98" y="1845"/>
                  </a:lnTo>
                  <a:cubicBezTo>
                    <a:pt x="98" y="2042"/>
                    <a:pt x="0" y="2140"/>
                    <a:pt x="0" y="2263"/>
                  </a:cubicBezTo>
                  <a:cubicBezTo>
                    <a:pt x="0" y="2362"/>
                    <a:pt x="98" y="2362"/>
                    <a:pt x="98" y="2460"/>
                  </a:cubicBezTo>
                  <a:cubicBezTo>
                    <a:pt x="0" y="2558"/>
                    <a:pt x="98" y="2657"/>
                    <a:pt x="0" y="2755"/>
                  </a:cubicBezTo>
                  <a:cubicBezTo>
                    <a:pt x="98" y="2976"/>
                    <a:pt x="98" y="2976"/>
                    <a:pt x="221" y="3075"/>
                  </a:cubicBezTo>
                  <a:cubicBezTo>
                    <a:pt x="221" y="3075"/>
                    <a:pt x="98" y="3075"/>
                    <a:pt x="98" y="3173"/>
                  </a:cubicBezTo>
                  <a:cubicBezTo>
                    <a:pt x="221" y="3173"/>
                    <a:pt x="320" y="3271"/>
                    <a:pt x="320" y="3271"/>
                  </a:cubicBezTo>
                  <a:cubicBezTo>
                    <a:pt x="418" y="3788"/>
                    <a:pt x="516" y="4206"/>
                    <a:pt x="713" y="4599"/>
                  </a:cubicBezTo>
                  <a:cubicBezTo>
                    <a:pt x="836" y="4722"/>
                    <a:pt x="1033" y="4722"/>
                    <a:pt x="1328" y="4722"/>
                  </a:cubicBezTo>
                  <a:cubicBezTo>
                    <a:pt x="1131" y="5116"/>
                    <a:pt x="1328" y="5435"/>
                    <a:pt x="1451" y="5829"/>
                  </a:cubicBezTo>
                  <a:lnTo>
                    <a:pt x="1746" y="5829"/>
                  </a:lnTo>
                  <a:cubicBezTo>
                    <a:pt x="1746" y="5870"/>
                    <a:pt x="1757" y="5883"/>
                    <a:pt x="1775" y="5883"/>
                  </a:cubicBezTo>
                  <a:cubicBezTo>
                    <a:pt x="1811" y="5883"/>
                    <a:pt x="1877" y="5829"/>
                    <a:pt x="1943" y="5829"/>
                  </a:cubicBezTo>
                  <a:lnTo>
                    <a:pt x="2066" y="5952"/>
                  </a:lnTo>
                  <a:cubicBezTo>
                    <a:pt x="2066" y="6050"/>
                    <a:pt x="2066" y="6247"/>
                    <a:pt x="1943" y="6345"/>
                  </a:cubicBezTo>
                  <a:cubicBezTo>
                    <a:pt x="1943" y="6443"/>
                    <a:pt x="2066" y="6566"/>
                    <a:pt x="2066" y="6665"/>
                  </a:cubicBezTo>
                  <a:lnTo>
                    <a:pt x="2361" y="6665"/>
                  </a:lnTo>
                  <a:lnTo>
                    <a:pt x="2459" y="6763"/>
                  </a:lnTo>
                  <a:cubicBezTo>
                    <a:pt x="2459" y="6861"/>
                    <a:pt x="2361" y="6861"/>
                    <a:pt x="2361" y="6960"/>
                  </a:cubicBezTo>
                  <a:cubicBezTo>
                    <a:pt x="2361" y="7058"/>
                    <a:pt x="2459" y="7181"/>
                    <a:pt x="2459" y="7279"/>
                  </a:cubicBezTo>
                  <a:cubicBezTo>
                    <a:pt x="2779" y="7058"/>
                    <a:pt x="2877" y="6861"/>
                    <a:pt x="3074" y="6665"/>
                  </a:cubicBezTo>
                  <a:cubicBezTo>
                    <a:pt x="3172" y="6665"/>
                    <a:pt x="3295" y="6566"/>
                    <a:pt x="3295" y="6443"/>
                  </a:cubicBezTo>
                  <a:lnTo>
                    <a:pt x="3590" y="6443"/>
                  </a:lnTo>
                  <a:cubicBezTo>
                    <a:pt x="3688" y="6443"/>
                    <a:pt x="3787" y="6345"/>
                    <a:pt x="3910" y="6247"/>
                  </a:cubicBezTo>
                  <a:lnTo>
                    <a:pt x="4008" y="6148"/>
                  </a:lnTo>
                  <a:lnTo>
                    <a:pt x="4205" y="6148"/>
                  </a:lnTo>
                  <a:cubicBezTo>
                    <a:pt x="4205" y="6050"/>
                    <a:pt x="4303" y="6050"/>
                    <a:pt x="4303" y="6050"/>
                  </a:cubicBezTo>
                  <a:lnTo>
                    <a:pt x="4820" y="6050"/>
                  </a:lnTo>
                  <a:cubicBezTo>
                    <a:pt x="4918" y="6050"/>
                    <a:pt x="4918" y="6148"/>
                    <a:pt x="5016" y="6148"/>
                  </a:cubicBezTo>
                  <a:cubicBezTo>
                    <a:pt x="5238" y="6050"/>
                    <a:pt x="5434" y="5829"/>
                    <a:pt x="5631" y="5632"/>
                  </a:cubicBezTo>
                  <a:cubicBezTo>
                    <a:pt x="5631" y="5632"/>
                    <a:pt x="5631" y="5534"/>
                    <a:pt x="5533" y="5534"/>
                  </a:cubicBezTo>
                  <a:cubicBezTo>
                    <a:pt x="5754" y="5435"/>
                    <a:pt x="5852" y="5435"/>
                    <a:pt x="5951" y="5337"/>
                  </a:cubicBezTo>
                  <a:cubicBezTo>
                    <a:pt x="5852" y="5337"/>
                    <a:pt x="5754" y="5214"/>
                    <a:pt x="5631" y="5214"/>
                  </a:cubicBezTo>
                  <a:cubicBezTo>
                    <a:pt x="5852" y="5017"/>
                    <a:pt x="6147" y="5017"/>
                    <a:pt x="6369" y="4820"/>
                  </a:cubicBezTo>
                  <a:cubicBezTo>
                    <a:pt x="6664" y="4820"/>
                    <a:pt x="6983" y="4599"/>
                    <a:pt x="7278" y="4599"/>
                  </a:cubicBezTo>
                  <a:lnTo>
                    <a:pt x="7696" y="4599"/>
                  </a:lnTo>
                  <a:cubicBezTo>
                    <a:pt x="7893" y="4501"/>
                    <a:pt x="7991" y="4501"/>
                    <a:pt x="8213" y="4501"/>
                  </a:cubicBezTo>
                  <a:cubicBezTo>
                    <a:pt x="8311" y="4402"/>
                    <a:pt x="8311" y="4402"/>
                    <a:pt x="8410" y="4304"/>
                  </a:cubicBezTo>
                  <a:cubicBezTo>
                    <a:pt x="8496" y="4333"/>
                    <a:pt x="8584" y="4345"/>
                    <a:pt x="8674" y="4345"/>
                  </a:cubicBezTo>
                  <a:cubicBezTo>
                    <a:pt x="8890" y="4345"/>
                    <a:pt x="9111" y="4275"/>
                    <a:pt x="9319" y="4206"/>
                  </a:cubicBezTo>
                  <a:lnTo>
                    <a:pt x="9541" y="3984"/>
                  </a:lnTo>
                  <a:lnTo>
                    <a:pt x="10057" y="3984"/>
                  </a:lnTo>
                  <a:cubicBezTo>
                    <a:pt x="10057" y="3984"/>
                    <a:pt x="10057" y="3886"/>
                    <a:pt x="10155" y="3886"/>
                  </a:cubicBezTo>
                  <a:cubicBezTo>
                    <a:pt x="10057" y="3886"/>
                    <a:pt x="10057" y="3886"/>
                    <a:pt x="9934" y="3788"/>
                  </a:cubicBezTo>
                  <a:cubicBezTo>
                    <a:pt x="10057" y="3788"/>
                    <a:pt x="10057" y="3689"/>
                    <a:pt x="10057" y="3689"/>
                  </a:cubicBezTo>
                  <a:cubicBezTo>
                    <a:pt x="10352" y="3689"/>
                    <a:pt x="10450" y="3493"/>
                    <a:pt x="10672" y="3370"/>
                  </a:cubicBezTo>
                  <a:lnTo>
                    <a:pt x="10770" y="3370"/>
                  </a:lnTo>
                  <a:cubicBezTo>
                    <a:pt x="11163" y="3370"/>
                    <a:pt x="11582" y="3271"/>
                    <a:pt x="12000" y="3271"/>
                  </a:cubicBezTo>
                  <a:cubicBezTo>
                    <a:pt x="12000" y="3304"/>
                    <a:pt x="12010" y="3315"/>
                    <a:pt x="12029" y="3315"/>
                  </a:cubicBezTo>
                  <a:cubicBezTo>
                    <a:pt x="12065" y="3315"/>
                    <a:pt x="12131" y="3271"/>
                    <a:pt x="12196" y="3271"/>
                  </a:cubicBezTo>
                  <a:cubicBezTo>
                    <a:pt x="12196" y="3271"/>
                    <a:pt x="12295" y="3271"/>
                    <a:pt x="12295" y="3370"/>
                  </a:cubicBezTo>
                  <a:lnTo>
                    <a:pt x="12516" y="3173"/>
                  </a:lnTo>
                  <a:lnTo>
                    <a:pt x="12614" y="3271"/>
                  </a:lnTo>
                  <a:cubicBezTo>
                    <a:pt x="12909" y="3173"/>
                    <a:pt x="13229" y="3173"/>
                    <a:pt x="13426" y="3075"/>
                  </a:cubicBezTo>
                  <a:cubicBezTo>
                    <a:pt x="13458" y="3107"/>
                    <a:pt x="13505" y="3118"/>
                    <a:pt x="13556" y="3118"/>
                  </a:cubicBezTo>
                  <a:cubicBezTo>
                    <a:pt x="13658" y="3118"/>
                    <a:pt x="13778" y="3075"/>
                    <a:pt x="13844" y="3075"/>
                  </a:cubicBezTo>
                  <a:cubicBezTo>
                    <a:pt x="13844" y="3075"/>
                    <a:pt x="13942" y="3075"/>
                    <a:pt x="13942" y="2976"/>
                  </a:cubicBezTo>
                  <a:lnTo>
                    <a:pt x="13426" y="2976"/>
                  </a:lnTo>
                  <a:cubicBezTo>
                    <a:pt x="13360" y="2976"/>
                    <a:pt x="13295" y="3020"/>
                    <a:pt x="13193" y="3020"/>
                  </a:cubicBezTo>
                  <a:cubicBezTo>
                    <a:pt x="13142" y="3020"/>
                    <a:pt x="13081" y="3009"/>
                    <a:pt x="13008" y="2976"/>
                  </a:cubicBezTo>
                  <a:cubicBezTo>
                    <a:pt x="13131" y="2878"/>
                    <a:pt x="13229" y="2755"/>
                    <a:pt x="13426" y="2755"/>
                  </a:cubicBezTo>
                  <a:cubicBezTo>
                    <a:pt x="13229" y="2657"/>
                    <a:pt x="13008" y="2657"/>
                    <a:pt x="12909" y="2558"/>
                  </a:cubicBezTo>
                  <a:cubicBezTo>
                    <a:pt x="12909" y="2558"/>
                    <a:pt x="12811" y="2558"/>
                    <a:pt x="12811" y="2657"/>
                  </a:cubicBezTo>
                  <a:cubicBezTo>
                    <a:pt x="12713" y="2558"/>
                    <a:pt x="12516" y="2558"/>
                    <a:pt x="12393" y="2460"/>
                  </a:cubicBezTo>
                  <a:cubicBezTo>
                    <a:pt x="12295" y="2509"/>
                    <a:pt x="12196" y="2509"/>
                    <a:pt x="12095" y="2509"/>
                  </a:cubicBezTo>
                  <a:cubicBezTo>
                    <a:pt x="11993" y="2509"/>
                    <a:pt x="11889" y="2509"/>
                    <a:pt x="11778" y="2558"/>
                  </a:cubicBezTo>
                  <a:lnTo>
                    <a:pt x="11680" y="2558"/>
                  </a:lnTo>
                  <a:cubicBezTo>
                    <a:pt x="11680" y="2558"/>
                    <a:pt x="11680" y="2460"/>
                    <a:pt x="11582" y="2460"/>
                  </a:cubicBezTo>
                  <a:cubicBezTo>
                    <a:pt x="11549" y="2525"/>
                    <a:pt x="11527" y="2547"/>
                    <a:pt x="11505" y="2547"/>
                  </a:cubicBezTo>
                  <a:cubicBezTo>
                    <a:pt x="11461" y="2547"/>
                    <a:pt x="11418" y="2460"/>
                    <a:pt x="11286" y="2460"/>
                  </a:cubicBezTo>
                  <a:cubicBezTo>
                    <a:pt x="11163" y="2558"/>
                    <a:pt x="11065" y="2558"/>
                    <a:pt x="10967" y="2657"/>
                  </a:cubicBezTo>
                  <a:cubicBezTo>
                    <a:pt x="10868" y="2657"/>
                    <a:pt x="10672" y="2657"/>
                    <a:pt x="10549" y="2755"/>
                  </a:cubicBezTo>
                  <a:cubicBezTo>
                    <a:pt x="10549" y="2657"/>
                    <a:pt x="10549" y="2657"/>
                    <a:pt x="10450" y="2657"/>
                  </a:cubicBezTo>
                  <a:cubicBezTo>
                    <a:pt x="10352" y="2755"/>
                    <a:pt x="10254" y="2755"/>
                    <a:pt x="10155" y="2878"/>
                  </a:cubicBezTo>
                  <a:cubicBezTo>
                    <a:pt x="10057" y="2878"/>
                    <a:pt x="10057" y="2878"/>
                    <a:pt x="9934" y="2755"/>
                  </a:cubicBezTo>
                  <a:cubicBezTo>
                    <a:pt x="10057" y="2558"/>
                    <a:pt x="10254" y="2558"/>
                    <a:pt x="10254" y="2460"/>
                  </a:cubicBezTo>
                  <a:cubicBezTo>
                    <a:pt x="10450" y="2460"/>
                    <a:pt x="10549" y="2362"/>
                    <a:pt x="10770" y="2263"/>
                  </a:cubicBezTo>
                  <a:lnTo>
                    <a:pt x="10967" y="2263"/>
                  </a:lnTo>
                  <a:cubicBezTo>
                    <a:pt x="11163" y="2263"/>
                    <a:pt x="11286" y="2140"/>
                    <a:pt x="11483" y="2140"/>
                  </a:cubicBezTo>
                  <a:cubicBezTo>
                    <a:pt x="11505" y="2167"/>
                    <a:pt x="11526" y="2177"/>
                    <a:pt x="11547" y="2177"/>
                  </a:cubicBezTo>
                  <a:cubicBezTo>
                    <a:pt x="11624" y="2177"/>
                    <a:pt x="11701" y="2042"/>
                    <a:pt x="11778" y="2042"/>
                  </a:cubicBezTo>
                  <a:cubicBezTo>
                    <a:pt x="12000" y="2042"/>
                    <a:pt x="12196" y="1944"/>
                    <a:pt x="12295" y="1944"/>
                  </a:cubicBezTo>
                  <a:cubicBezTo>
                    <a:pt x="12614" y="1944"/>
                    <a:pt x="12713" y="1747"/>
                    <a:pt x="13008" y="1747"/>
                  </a:cubicBezTo>
                  <a:lnTo>
                    <a:pt x="12614" y="1747"/>
                  </a:lnTo>
                  <a:cubicBezTo>
                    <a:pt x="12516" y="1845"/>
                    <a:pt x="12295" y="1845"/>
                    <a:pt x="12196" y="1944"/>
                  </a:cubicBezTo>
                  <a:lnTo>
                    <a:pt x="12000" y="1747"/>
                  </a:lnTo>
                  <a:cubicBezTo>
                    <a:pt x="11901" y="1845"/>
                    <a:pt x="11901" y="1845"/>
                    <a:pt x="11778" y="1845"/>
                  </a:cubicBezTo>
                  <a:lnTo>
                    <a:pt x="11778" y="1648"/>
                  </a:lnTo>
                  <a:cubicBezTo>
                    <a:pt x="11778" y="1648"/>
                    <a:pt x="11680" y="1747"/>
                    <a:pt x="11582" y="1747"/>
                  </a:cubicBezTo>
                  <a:lnTo>
                    <a:pt x="11385" y="1747"/>
                  </a:lnTo>
                  <a:cubicBezTo>
                    <a:pt x="11311" y="1714"/>
                    <a:pt x="11240" y="1703"/>
                    <a:pt x="11171" y="1703"/>
                  </a:cubicBezTo>
                  <a:cubicBezTo>
                    <a:pt x="11032" y="1703"/>
                    <a:pt x="10901" y="1747"/>
                    <a:pt x="10770" y="1747"/>
                  </a:cubicBezTo>
                  <a:cubicBezTo>
                    <a:pt x="10737" y="1780"/>
                    <a:pt x="10715" y="1791"/>
                    <a:pt x="10696" y="1791"/>
                  </a:cubicBezTo>
                  <a:cubicBezTo>
                    <a:pt x="10658" y="1791"/>
                    <a:pt x="10631" y="1747"/>
                    <a:pt x="10549" y="1747"/>
                  </a:cubicBezTo>
                  <a:cubicBezTo>
                    <a:pt x="10352" y="1747"/>
                    <a:pt x="10057" y="1845"/>
                    <a:pt x="9836" y="1845"/>
                  </a:cubicBezTo>
                  <a:cubicBezTo>
                    <a:pt x="9737" y="1845"/>
                    <a:pt x="9737" y="1845"/>
                    <a:pt x="9737" y="1747"/>
                  </a:cubicBezTo>
                  <a:cubicBezTo>
                    <a:pt x="9639" y="1845"/>
                    <a:pt x="9541" y="1944"/>
                    <a:pt x="9442" y="1944"/>
                  </a:cubicBezTo>
                  <a:lnTo>
                    <a:pt x="9221" y="1944"/>
                  </a:lnTo>
                  <a:cubicBezTo>
                    <a:pt x="9221" y="1845"/>
                    <a:pt x="9221" y="1845"/>
                    <a:pt x="9319" y="1747"/>
                  </a:cubicBezTo>
                  <a:cubicBezTo>
                    <a:pt x="9442" y="1747"/>
                    <a:pt x="9639" y="1648"/>
                    <a:pt x="9737" y="1526"/>
                  </a:cubicBezTo>
                  <a:lnTo>
                    <a:pt x="9836" y="1526"/>
                  </a:lnTo>
                  <a:cubicBezTo>
                    <a:pt x="9934" y="1427"/>
                    <a:pt x="9934" y="1329"/>
                    <a:pt x="9934" y="1230"/>
                  </a:cubicBezTo>
                  <a:lnTo>
                    <a:pt x="10155" y="1230"/>
                  </a:lnTo>
                  <a:cubicBezTo>
                    <a:pt x="10155" y="1230"/>
                    <a:pt x="10254" y="1230"/>
                    <a:pt x="10254" y="1132"/>
                  </a:cubicBezTo>
                  <a:lnTo>
                    <a:pt x="10254" y="1034"/>
                  </a:lnTo>
                  <a:cubicBezTo>
                    <a:pt x="10352" y="1034"/>
                    <a:pt x="10450" y="911"/>
                    <a:pt x="10672" y="911"/>
                  </a:cubicBezTo>
                  <a:cubicBezTo>
                    <a:pt x="10741" y="841"/>
                    <a:pt x="10811" y="772"/>
                    <a:pt x="10880" y="772"/>
                  </a:cubicBezTo>
                  <a:cubicBezTo>
                    <a:pt x="10909" y="772"/>
                    <a:pt x="10938" y="784"/>
                    <a:pt x="10967" y="812"/>
                  </a:cubicBezTo>
                  <a:cubicBezTo>
                    <a:pt x="11065" y="812"/>
                    <a:pt x="11065" y="714"/>
                    <a:pt x="11163" y="616"/>
                  </a:cubicBezTo>
                  <a:lnTo>
                    <a:pt x="11163" y="616"/>
                  </a:lnTo>
                  <a:cubicBezTo>
                    <a:pt x="10868" y="714"/>
                    <a:pt x="10672" y="714"/>
                    <a:pt x="10352" y="714"/>
                  </a:cubicBezTo>
                  <a:cubicBezTo>
                    <a:pt x="10352" y="812"/>
                    <a:pt x="10254" y="812"/>
                    <a:pt x="10254" y="812"/>
                  </a:cubicBezTo>
                  <a:cubicBezTo>
                    <a:pt x="10205" y="862"/>
                    <a:pt x="10155" y="862"/>
                    <a:pt x="10103" y="862"/>
                  </a:cubicBezTo>
                  <a:cubicBezTo>
                    <a:pt x="10051" y="862"/>
                    <a:pt x="9996" y="862"/>
                    <a:pt x="9934" y="911"/>
                  </a:cubicBezTo>
                  <a:cubicBezTo>
                    <a:pt x="9836" y="812"/>
                    <a:pt x="9836" y="812"/>
                    <a:pt x="9737" y="812"/>
                  </a:cubicBezTo>
                  <a:cubicBezTo>
                    <a:pt x="9836" y="812"/>
                    <a:pt x="9836" y="714"/>
                    <a:pt x="9836" y="714"/>
                  </a:cubicBezTo>
                  <a:cubicBezTo>
                    <a:pt x="9836" y="616"/>
                    <a:pt x="9737" y="517"/>
                    <a:pt x="9639" y="517"/>
                  </a:cubicBezTo>
                  <a:cubicBezTo>
                    <a:pt x="9737" y="419"/>
                    <a:pt x="9737" y="296"/>
                    <a:pt x="9836" y="296"/>
                  </a:cubicBezTo>
                  <a:cubicBezTo>
                    <a:pt x="9909" y="370"/>
                    <a:pt x="9991" y="394"/>
                    <a:pt x="10075" y="394"/>
                  </a:cubicBezTo>
                  <a:cubicBezTo>
                    <a:pt x="10243" y="394"/>
                    <a:pt x="10418" y="296"/>
                    <a:pt x="10549" y="296"/>
                  </a:cubicBezTo>
                  <a:cubicBezTo>
                    <a:pt x="10549" y="198"/>
                    <a:pt x="10450" y="99"/>
                    <a:pt x="10352" y="1"/>
                  </a:cubicBezTo>
                  <a:cubicBezTo>
                    <a:pt x="10352" y="99"/>
                    <a:pt x="10254" y="99"/>
                    <a:pt x="10155" y="99"/>
                  </a:cubicBezTo>
                  <a:lnTo>
                    <a:pt x="101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32;p15">
              <a:extLst>
                <a:ext uri="{FF2B5EF4-FFF2-40B4-BE49-F238E27FC236}">
                  <a16:creationId xmlns:a16="http://schemas.microsoft.com/office/drawing/2014/main" id="{1CBBA91A-B235-E032-72D7-FCFEBF06A475}"/>
                </a:ext>
              </a:extLst>
            </p:cNvPr>
            <p:cNvSpPr/>
            <p:nvPr/>
          </p:nvSpPr>
          <p:spPr>
            <a:xfrm>
              <a:off x="2453600" y="3463300"/>
              <a:ext cx="566175" cy="113200"/>
            </a:xfrm>
            <a:custGeom>
              <a:avLst/>
              <a:gdLst/>
              <a:ahLst/>
              <a:cxnLst/>
              <a:rect l="l" t="t" r="r" b="b"/>
              <a:pathLst>
                <a:path w="22647" h="4528" extrusionOk="0">
                  <a:moveTo>
                    <a:pt x="1648" y="492"/>
                  </a:moveTo>
                  <a:lnTo>
                    <a:pt x="1648" y="615"/>
                  </a:lnTo>
                  <a:lnTo>
                    <a:pt x="1746" y="492"/>
                  </a:lnTo>
                  <a:close/>
                  <a:moveTo>
                    <a:pt x="4008" y="714"/>
                  </a:moveTo>
                  <a:lnTo>
                    <a:pt x="4008" y="910"/>
                  </a:lnTo>
                  <a:lnTo>
                    <a:pt x="3689" y="910"/>
                  </a:lnTo>
                  <a:lnTo>
                    <a:pt x="3689" y="812"/>
                  </a:lnTo>
                  <a:lnTo>
                    <a:pt x="3910" y="812"/>
                  </a:lnTo>
                  <a:lnTo>
                    <a:pt x="4008" y="714"/>
                  </a:lnTo>
                  <a:close/>
                  <a:moveTo>
                    <a:pt x="5619" y="747"/>
                  </a:moveTo>
                  <a:cubicBezTo>
                    <a:pt x="5656" y="747"/>
                    <a:pt x="5703" y="771"/>
                    <a:pt x="5754" y="812"/>
                  </a:cubicBezTo>
                  <a:cubicBezTo>
                    <a:pt x="5754" y="910"/>
                    <a:pt x="5631" y="910"/>
                    <a:pt x="5533" y="910"/>
                  </a:cubicBezTo>
                  <a:cubicBezTo>
                    <a:pt x="5533" y="795"/>
                    <a:pt x="5566" y="747"/>
                    <a:pt x="5619" y="747"/>
                  </a:cubicBezTo>
                  <a:close/>
                  <a:moveTo>
                    <a:pt x="15368" y="812"/>
                  </a:moveTo>
                  <a:cubicBezTo>
                    <a:pt x="15368" y="910"/>
                    <a:pt x="15467" y="1009"/>
                    <a:pt x="15467" y="1107"/>
                  </a:cubicBezTo>
                  <a:cubicBezTo>
                    <a:pt x="15467" y="1107"/>
                    <a:pt x="15368" y="1107"/>
                    <a:pt x="15368" y="1230"/>
                  </a:cubicBezTo>
                  <a:cubicBezTo>
                    <a:pt x="15264" y="1113"/>
                    <a:pt x="15188" y="1085"/>
                    <a:pt x="15106" y="1085"/>
                  </a:cubicBezTo>
                  <a:cubicBezTo>
                    <a:pt x="15033" y="1085"/>
                    <a:pt x="14956" y="1107"/>
                    <a:pt x="14852" y="1107"/>
                  </a:cubicBezTo>
                  <a:cubicBezTo>
                    <a:pt x="14852" y="1009"/>
                    <a:pt x="14852" y="1009"/>
                    <a:pt x="14754" y="910"/>
                  </a:cubicBezTo>
                  <a:cubicBezTo>
                    <a:pt x="14819" y="910"/>
                    <a:pt x="14896" y="954"/>
                    <a:pt x="14939" y="954"/>
                  </a:cubicBezTo>
                  <a:cubicBezTo>
                    <a:pt x="14961" y="954"/>
                    <a:pt x="14975" y="943"/>
                    <a:pt x="14975" y="910"/>
                  </a:cubicBezTo>
                  <a:lnTo>
                    <a:pt x="15172" y="910"/>
                  </a:lnTo>
                  <a:lnTo>
                    <a:pt x="15270" y="1009"/>
                  </a:lnTo>
                  <a:cubicBezTo>
                    <a:pt x="15270" y="910"/>
                    <a:pt x="15270" y="910"/>
                    <a:pt x="15368" y="812"/>
                  </a:cubicBezTo>
                  <a:close/>
                  <a:moveTo>
                    <a:pt x="13745" y="1009"/>
                  </a:moveTo>
                  <a:lnTo>
                    <a:pt x="13745" y="1107"/>
                  </a:lnTo>
                  <a:cubicBezTo>
                    <a:pt x="13745" y="1107"/>
                    <a:pt x="13623" y="1230"/>
                    <a:pt x="13524" y="1328"/>
                  </a:cubicBezTo>
                  <a:cubicBezTo>
                    <a:pt x="13524" y="1230"/>
                    <a:pt x="13426" y="1230"/>
                    <a:pt x="13426" y="1107"/>
                  </a:cubicBezTo>
                  <a:cubicBezTo>
                    <a:pt x="13475" y="1058"/>
                    <a:pt x="13524" y="1058"/>
                    <a:pt x="13576" y="1058"/>
                  </a:cubicBezTo>
                  <a:cubicBezTo>
                    <a:pt x="13629" y="1058"/>
                    <a:pt x="13684" y="1058"/>
                    <a:pt x="13745" y="1009"/>
                  </a:cubicBezTo>
                  <a:close/>
                  <a:moveTo>
                    <a:pt x="12664" y="787"/>
                  </a:moveTo>
                  <a:cubicBezTo>
                    <a:pt x="12713" y="787"/>
                    <a:pt x="12762" y="812"/>
                    <a:pt x="12811" y="910"/>
                  </a:cubicBezTo>
                  <a:cubicBezTo>
                    <a:pt x="12811" y="1009"/>
                    <a:pt x="12713" y="1107"/>
                    <a:pt x="12614" y="1107"/>
                  </a:cubicBezTo>
                  <a:cubicBezTo>
                    <a:pt x="12516" y="1107"/>
                    <a:pt x="12516" y="1009"/>
                    <a:pt x="12516" y="910"/>
                  </a:cubicBezTo>
                  <a:cubicBezTo>
                    <a:pt x="12516" y="910"/>
                    <a:pt x="12516" y="1009"/>
                    <a:pt x="12393" y="1009"/>
                  </a:cubicBezTo>
                  <a:lnTo>
                    <a:pt x="12295" y="1009"/>
                  </a:lnTo>
                  <a:cubicBezTo>
                    <a:pt x="12088" y="1163"/>
                    <a:pt x="11978" y="1354"/>
                    <a:pt x="11788" y="1354"/>
                  </a:cubicBezTo>
                  <a:cubicBezTo>
                    <a:pt x="11706" y="1354"/>
                    <a:pt x="11609" y="1319"/>
                    <a:pt x="11483" y="1230"/>
                  </a:cubicBezTo>
                  <a:cubicBezTo>
                    <a:pt x="11582" y="1107"/>
                    <a:pt x="11680" y="1107"/>
                    <a:pt x="11778" y="1009"/>
                  </a:cubicBezTo>
                  <a:cubicBezTo>
                    <a:pt x="11778" y="1107"/>
                    <a:pt x="11778" y="1107"/>
                    <a:pt x="11901" y="1107"/>
                  </a:cubicBezTo>
                  <a:cubicBezTo>
                    <a:pt x="11942" y="1133"/>
                    <a:pt x="11975" y="1143"/>
                    <a:pt x="12001" y="1143"/>
                  </a:cubicBezTo>
                  <a:cubicBezTo>
                    <a:pt x="12102" y="1143"/>
                    <a:pt x="12118" y="988"/>
                    <a:pt x="12196" y="910"/>
                  </a:cubicBezTo>
                  <a:cubicBezTo>
                    <a:pt x="12295" y="910"/>
                    <a:pt x="12295" y="910"/>
                    <a:pt x="12393" y="1009"/>
                  </a:cubicBezTo>
                  <a:lnTo>
                    <a:pt x="12393" y="910"/>
                  </a:lnTo>
                  <a:cubicBezTo>
                    <a:pt x="12393" y="812"/>
                    <a:pt x="12393" y="812"/>
                    <a:pt x="12516" y="812"/>
                  </a:cubicBezTo>
                  <a:cubicBezTo>
                    <a:pt x="12565" y="812"/>
                    <a:pt x="12614" y="787"/>
                    <a:pt x="12664" y="787"/>
                  </a:cubicBezTo>
                  <a:close/>
                  <a:moveTo>
                    <a:pt x="4623" y="1427"/>
                  </a:moveTo>
                  <a:lnTo>
                    <a:pt x="4612" y="1436"/>
                  </a:lnTo>
                  <a:lnTo>
                    <a:pt x="4612" y="1436"/>
                  </a:lnTo>
                  <a:cubicBezTo>
                    <a:pt x="4616" y="1433"/>
                    <a:pt x="4619" y="1430"/>
                    <a:pt x="4623" y="1427"/>
                  </a:cubicBezTo>
                  <a:close/>
                  <a:moveTo>
                    <a:pt x="8705" y="1"/>
                  </a:moveTo>
                  <a:cubicBezTo>
                    <a:pt x="8606" y="1"/>
                    <a:pt x="8508" y="99"/>
                    <a:pt x="8410" y="99"/>
                  </a:cubicBezTo>
                  <a:cubicBezTo>
                    <a:pt x="8331" y="99"/>
                    <a:pt x="8315" y="225"/>
                    <a:pt x="8262" y="225"/>
                  </a:cubicBezTo>
                  <a:cubicBezTo>
                    <a:pt x="8248" y="225"/>
                    <a:pt x="8233" y="217"/>
                    <a:pt x="8213" y="197"/>
                  </a:cubicBezTo>
                  <a:cubicBezTo>
                    <a:pt x="8090" y="296"/>
                    <a:pt x="8090" y="296"/>
                    <a:pt x="7893" y="394"/>
                  </a:cubicBezTo>
                  <a:lnTo>
                    <a:pt x="7893" y="197"/>
                  </a:lnTo>
                  <a:cubicBezTo>
                    <a:pt x="7893" y="197"/>
                    <a:pt x="7992" y="197"/>
                    <a:pt x="8090" y="99"/>
                  </a:cubicBezTo>
                  <a:lnTo>
                    <a:pt x="7992" y="99"/>
                  </a:lnTo>
                  <a:cubicBezTo>
                    <a:pt x="7893" y="99"/>
                    <a:pt x="7893" y="99"/>
                    <a:pt x="7795" y="197"/>
                  </a:cubicBezTo>
                  <a:lnTo>
                    <a:pt x="7475" y="197"/>
                  </a:lnTo>
                  <a:cubicBezTo>
                    <a:pt x="7377" y="197"/>
                    <a:pt x="7180" y="296"/>
                    <a:pt x="6983" y="394"/>
                  </a:cubicBezTo>
                  <a:cubicBezTo>
                    <a:pt x="6983" y="394"/>
                    <a:pt x="6929" y="438"/>
                    <a:pt x="6863" y="438"/>
                  </a:cubicBezTo>
                  <a:cubicBezTo>
                    <a:pt x="6830" y="438"/>
                    <a:pt x="6795" y="427"/>
                    <a:pt x="6762" y="394"/>
                  </a:cubicBezTo>
                  <a:cubicBezTo>
                    <a:pt x="6762" y="296"/>
                    <a:pt x="6861" y="296"/>
                    <a:pt x="6983" y="197"/>
                  </a:cubicBezTo>
                  <a:lnTo>
                    <a:pt x="6762" y="197"/>
                  </a:lnTo>
                  <a:cubicBezTo>
                    <a:pt x="6762" y="197"/>
                    <a:pt x="6664" y="197"/>
                    <a:pt x="6664" y="296"/>
                  </a:cubicBezTo>
                  <a:cubicBezTo>
                    <a:pt x="6615" y="296"/>
                    <a:pt x="6541" y="271"/>
                    <a:pt x="6464" y="271"/>
                  </a:cubicBezTo>
                  <a:cubicBezTo>
                    <a:pt x="6387" y="271"/>
                    <a:pt x="6307" y="296"/>
                    <a:pt x="6246" y="394"/>
                  </a:cubicBezTo>
                  <a:lnTo>
                    <a:pt x="6369" y="492"/>
                  </a:lnTo>
                  <a:lnTo>
                    <a:pt x="6369" y="492"/>
                  </a:lnTo>
                  <a:cubicBezTo>
                    <a:pt x="6246" y="492"/>
                    <a:pt x="6147" y="492"/>
                    <a:pt x="6049" y="394"/>
                  </a:cubicBezTo>
                  <a:cubicBezTo>
                    <a:pt x="6147" y="394"/>
                    <a:pt x="6147" y="394"/>
                    <a:pt x="6147" y="296"/>
                  </a:cubicBezTo>
                  <a:lnTo>
                    <a:pt x="5852" y="296"/>
                  </a:lnTo>
                  <a:lnTo>
                    <a:pt x="5852" y="394"/>
                  </a:lnTo>
                  <a:cubicBezTo>
                    <a:pt x="5787" y="394"/>
                    <a:pt x="5710" y="492"/>
                    <a:pt x="5608" y="492"/>
                  </a:cubicBezTo>
                  <a:cubicBezTo>
                    <a:pt x="5557" y="492"/>
                    <a:pt x="5500" y="468"/>
                    <a:pt x="5434" y="394"/>
                  </a:cubicBezTo>
                  <a:cubicBezTo>
                    <a:pt x="5533" y="394"/>
                    <a:pt x="5631" y="394"/>
                    <a:pt x="5754" y="296"/>
                  </a:cubicBezTo>
                  <a:cubicBezTo>
                    <a:pt x="5852" y="296"/>
                    <a:pt x="5852" y="197"/>
                    <a:pt x="5852" y="197"/>
                  </a:cubicBezTo>
                  <a:cubicBezTo>
                    <a:pt x="5951" y="197"/>
                    <a:pt x="6147" y="197"/>
                    <a:pt x="6147" y="99"/>
                  </a:cubicBezTo>
                  <a:cubicBezTo>
                    <a:pt x="6082" y="99"/>
                    <a:pt x="6016" y="55"/>
                    <a:pt x="5951" y="55"/>
                  </a:cubicBezTo>
                  <a:cubicBezTo>
                    <a:pt x="5918" y="55"/>
                    <a:pt x="5885" y="66"/>
                    <a:pt x="5852" y="99"/>
                  </a:cubicBezTo>
                  <a:cubicBezTo>
                    <a:pt x="5820" y="132"/>
                    <a:pt x="5773" y="143"/>
                    <a:pt x="5722" y="143"/>
                  </a:cubicBezTo>
                  <a:cubicBezTo>
                    <a:pt x="5620" y="143"/>
                    <a:pt x="5500" y="99"/>
                    <a:pt x="5434" y="99"/>
                  </a:cubicBezTo>
                  <a:lnTo>
                    <a:pt x="5336" y="197"/>
                  </a:lnTo>
                  <a:cubicBezTo>
                    <a:pt x="5238" y="246"/>
                    <a:pt x="5133" y="246"/>
                    <a:pt x="5029" y="246"/>
                  </a:cubicBezTo>
                  <a:cubicBezTo>
                    <a:pt x="4924" y="246"/>
                    <a:pt x="4820" y="246"/>
                    <a:pt x="4721" y="296"/>
                  </a:cubicBezTo>
                  <a:cubicBezTo>
                    <a:pt x="4721" y="197"/>
                    <a:pt x="4623" y="197"/>
                    <a:pt x="4623" y="99"/>
                  </a:cubicBezTo>
                  <a:lnTo>
                    <a:pt x="4623" y="296"/>
                  </a:lnTo>
                  <a:cubicBezTo>
                    <a:pt x="4623" y="394"/>
                    <a:pt x="4525" y="394"/>
                    <a:pt x="4525" y="492"/>
                  </a:cubicBezTo>
                  <a:cubicBezTo>
                    <a:pt x="4525" y="615"/>
                    <a:pt x="4402" y="615"/>
                    <a:pt x="4303" y="714"/>
                  </a:cubicBezTo>
                  <a:lnTo>
                    <a:pt x="4303" y="492"/>
                  </a:lnTo>
                  <a:cubicBezTo>
                    <a:pt x="4254" y="554"/>
                    <a:pt x="4205" y="585"/>
                    <a:pt x="4156" y="585"/>
                  </a:cubicBezTo>
                  <a:cubicBezTo>
                    <a:pt x="4107" y="585"/>
                    <a:pt x="4057" y="554"/>
                    <a:pt x="4008" y="492"/>
                  </a:cubicBezTo>
                  <a:cubicBezTo>
                    <a:pt x="3959" y="554"/>
                    <a:pt x="3904" y="585"/>
                    <a:pt x="3848" y="585"/>
                  </a:cubicBezTo>
                  <a:cubicBezTo>
                    <a:pt x="3793" y="585"/>
                    <a:pt x="3738" y="554"/>
                    <a:pt x="3689" y="492"/>
                  </a:cubicBezTo>
                  <a:cubicBezTo>
                    <a:pt x="3787" y="492"/>
                    <a:pt x="3910" y="394"/>
                    <a:pt x="3689" y="296"/>
                  </a:cubicBezTo>
                  <a:cubicBezTo>
                    <a:pt x="3590" y="394"/>
                    <a:pt x="3492" y="492"/>
                    <a:pt x="3393" y="615"/>
                  </a:cubicBezTo>
                  <a:cubicBezTo>
                    <a:pt x="3393" y="714"/>
                    <a:pt x="3492" y="714"/>
                    <a:pt x="3590" y="714"/>
                  </a:cubicBezTo>
                  <a:cubicBezTo>
                    <a:pt x="3492" y="812"/>
                    <a:pt x="3393" y="812"/>
                    <a:pt x="3393" y="910"/>
                  </a:cubicBezTo>
                  <a:cubicBezTo>
                    <a:pt x="3393" y="812"/>
                    <a:pt x="3295" y="812"/>
                    <a:pt x="3295" y="714"/>
                  </a:cubicBezTo>
                  <a:lnTo>
                    <a:pt x="3172" y="714"/>
                  </a:lnTo>
                  <a:cubicBezTo>
                    <a:pt x="3172" y="812"/>
                    <a:pt x="3074" y="812"/>
                    <a:pt x="3074" y="910"/>
                  </a:cubicBezTo>
                  <a:cubicBezTo>
                    <a:pt x="3074" y="812"/>
                    <a:pt x="3074" y="812"/>
                    <a:pt x="2975" y="812"/>
                  </a:cubicBezTo>
                  <a:cubicBezTo>
                    <a:pt x="3074" y="812"/>
                    <a:pt x="3074" y="812"/>
                    <a:pt x="3074" y="714"/>
                  </a:cubicBezTo>
                  <a:cubicBezTo>
                    <a:pt x="2975" y="714"/>
                    <a:pt x="2975" y="812"/>
                    <a:pt x="2877" y="812"/>
                  </a:cubicBezTo>
                  <a:lnTo>
                    <a:pt x="2877" y="714"/>
                  </a:lnTo>
                  <a:lnTo>
                    <a:pt x="2779" y="714"/>
                  </a:lnTo>
                  <a:cubicBezTo>
                    <a:pt x="2680" y="615"/>
                    <a:pt x="2680" y="615"/>
                    <a:pt x="2680" y="492"/>
                  </a:cubicBezTo>
                  <a:lnTo>
                    <a:pt x="2557" y="615"/>
                  </a:lnTo>
                  <a:cubicBezTo>
                    <a:pt x="2557" y="615"/>
                    <a:pt x="2557" y="714"/>
                    <a:pt x="2680" y="714"/>
                  </a:cubicBezTo>
                  <a:cubicBezTo>
                    <a:pt x="2361" y="812"/>
                    <a:pt x="2066" y="812"/>
                    <a:pt x="1844" y="910"/>
                  </a:cubicBezTo>
                  <a:cubicBezTo>
                    <a:pt x="1746" y="812"/>
                    <a:pt x="1746" y="812"/>
                    <a:pt x="1648" y="812"/>
                  </a:cubicBezTo>
                  <a:cubicBezTo>
                    <a:pt x="1746" y="714"/>
                    <a:pt x="1844" y="714"/>
                    <a:pt x="1844" y="615"/>
                  </a:cubicBezTo>
                  <a:lnTo>
                    <a:pt x="1648" y="615"/>
                  </a:lnTo>
                  <a:cubicBezTo>
                    <a:pt x="1451" y="714"/>
                    <a:pt x="1230" y="812"/>
                    <a:pt x="1131" y="910"/>
                  </a:cubicBezTo>
                  <a:lnTo>
                    <a:pt x="1131" y="714"/>
                  </a:lnTo>
                  <a:cubicBezTo>
                    <a:pt x="1131" y="615"/>
                    <a:pt x="1230" y="615"/>
                    <a:pt x="1328" y="492"/>
                  </a:cubicBezTo>
                  <a:cubicBezTo>
                    <a:pt x="1131" y="492"/>
                    <a:pt x="1033" y="492"/>
                    <a:pt x="935" y="394"/>
                  </a:cubicBezTo>
                  <a:cubicBezTo>
                    <a:pt x="935" y="492"/>
                    <a:pt x="935" y="492"/>
                    <a:pt x="836" y="615"/>
                  </a:cubicBezTo>
                  <a:lnTo>
                    <a:pt x="1033" y="615"/>
                  </a:lnTo>
                  <a:cubicBezTo>
                    <a:pt x="935" y="714"/>
                    <a:pt x="935" y="714"/>
                    <a:pt x="836" y="812"/>
                  </a:cubicBezTo>
                  <a:cubicBezTo>
                    <a:pt x="836" y="812"/>
                    <a:pt x="713" y="812"/>
                    <a:pt x="615" y="714"/>
                  </a:cubicBezTo>
                  <a:cubicBezTo>
                    <a:pt x="615" y="812"/>
                    <a:pt x="517" y="910"/>
                    <a:pt x="517" y="1009"/>
                  </a:cubicBezTo>
                  <a:lnTo>
                    <a:pt x="615" y="1009"/>
                  </a:lnTo>
                  <a:cubicBezTo>
                    <a:pt x="689" y="1041"/>
                    <a:pt x="771" y="1052"/>
                    <a:pt x="854" y="1052"/>
                  </a:cubicBezTo>
                  <a:cubicBezTo>
                    <a:pt x="1022" y="1052"/>
                    <a:pt x="1197" y="1009"/>
                    <a:pt x="1328" y="1009"/>
                  </a:cubicBezTo>
                  <a:cubicBezTo>
                    <a:pt x="1549" y="1009"/>
                    <a:pt x="1746" y="1009"/>
                    <a:pt x="2066" y="910"/>
                  </a:cubicBezTo>
                  <a:lnTo>
                    <a:pt x="2066" y="910"/>
                  </a:lnTo>
                  <a:cubicBezTo>
                    <a:pt x="1844" y="1107"/>
                    <a:pt x="1746" y="1107"/>
                    <a:pt x="1648" y="1107"/>
                  </a:cubicBezTo>
                  <a:lnTo>
                    <a:pt x="1549" y="1107"/>
                  </a:lnTo>
                  <a:lnTo>
                    <a:pt x="1451" y="1230"/>
                  </a:lnTo>
                  <a:lnTo>
                    <a:pt x="1230" y="1230"/>
                  </a:lnTo>
                  <a:lnTo>
                    <a:pt x="1230" y="1328"/>
                  </a:lnTo>
                  <a:lnTo>
                    <a:pt x="1131" y="1427"/>
                  </a:lnTo>
                  <a:cubicBezTo>
                    <a:pt x="713" y="1427"/>
                    <a:pt x="221" y="1623"/>
                    <a:pt x="0" y="1943"/>
                  </a:cubicBezTo>
                  <a:cubicBezTo>
                    <a:pt x="98" y="1943"/>
                    <a:pt x="221" y="1943"/>
                    <a:pt x="418" y="1845"/>
                  </a:cubicBezTo>
                  <a:lnTo>
                    <a:pt x="418" y="1722"/>
                  </a:lnTo>
                  <a:lnTo>
                    <a:pt x="517" y="1722"/>
                  </a:lnTo>
                  <a:cubicBezTo>
                    <a:pt x="615" y="1722"/>
                    <a:pt x="713" y="1623"/>
                    <a:pt x="713" y="1623"/>
                  </a:cubicBezTo>
                  <a:cubicBezTo>
                    <a:pt x="1230" y="1525"/>
                    <a:pt x="1648" y="1427"/>
                    <a:pt x="2066" y="1328"/>
                  </a:cubicBezTo>
                  <a:cubicBezTo>
                    <a:pt x="2164" y="1230"/>
                    <a:pt x="2164" y="1230"/>
                    <a:pt x="2262" y="1107"/>
                  </a:cubicBezTo>
                  <a:cubicBezTo>
                    <a:pt x="2361" y="1107"/>
                    <a:pt x="2459" y="1230"/>
                    <a:pt x="2557" y="1230"/>
                  </a:cubicBezTo>
                  <a:cubicBezTo>
                    <a:pt x="2680" y="1230"/>
                    <a:pt x="2779" y="1107"/>
                    <a:pt x="2877" y="1107"/>
                  </a:cubicBezTo>
                  <a:cubicBezTo>
                    <a:pt x="3074" y="1107"/>
                    <a:pt x="3295" y="1107"/>
                    <a:pt x="3295" y="1328"/>
                  </a:cubicBezTo>
                  <a:cubicBezTo>
                    <a:pt x="3172" y="1427"/>
                    <a:pt x="3074" y="1525"/>
                    <a:pt x="2975" y="1623"/>
                  </a:cubicBezTo>
                  <a:cubicBezTo>
                    <a:pt x="2877" y="1623"/>
                    <a:pt x="2779" y="1623"/>
                    <a:pt x="2680" y="1525"/>
                  </a:cubicBezTo>
                  <a:cubicBezTo>
                    <a:pt x="2557" y="1623"/>
                    <a:pt x="2459" y="1623"/>
                    <a:pt x="2262" y="1722"/>
                  </a:cubicBezTo>
                  <a:cubicBezTo>
                    <a:pt x="2328" y="1763"/>
                    <a:pt x="2383" y="1776"/>
                    <a:pt x="2431" y="1776"/>
                  </a:cubicBezTo>
                  <a:cubicBezTo>
                    <a:pt x="2527" y="1776"/>
                    <a:pt x="2598" y="1722"/>
                    <a:pt x="2680" y="1722"/>
                  </a:cubicBezTo>
                  <a:lnTo>
                    <a:pt x="2779" y="1845"/>
                  </a:lnTo>
                  <a:cubicBezTo>
                    <a:pt x="2975" y="1722"/>
                    <a:pt x="3295" y="1722"/>
                    <a:pt x="3590" y="1722"/>
                  </a:cubicBezTo>
                  <a:lnTo>
                    <a:pt x="3590" y="1623"/>
                  </a:lnTo>
                  <a:lnTo>
                    <a:pt x="3172" y="1623"/>
                  </a:lnTo>
                  <a:cubicBezTo>
                    <a:pt x="3283" y="1525"/>
                    <a:pt x="3338" y="1476"/>
                    <a:pt x="3390" y="1476"/>
                  </a:cubicBezTo>
                  <a:cubicBezTo>
                    <a:pt x="3443" y="1476"/>
                    <a:pt x="3492" y="1525"/>
                    <a:pt x="3590" y="1623"/>
                  </a:cubicBezTo>
                  <a:cubicBezTo>
                    <a:pt x="3626" y="1551"/>
                    <a:pt x="3663" y="1532"/>
                    <a:pt x="3700" y="1532"/>
                  </a:cubicBezTo>
                  <a:cubicBezTo>
                    <a:pt x="3741" y="1532"/>
                    <a:pt x="3784" y="1554"/>
                    <a:pt x="3830" y="1554"/>
                  </a:cubicBezTo>
                  <a:cubicBezTo>
                    <a:pt x="3855" y="1554"/>
                    <a:pt x="3882" y="1547"/>
                    <a:pt x="3910" y="1525"/>
                  </a:cubicBezTo>
                  <a:cubicBezTo>
                    <a:pt x="3975" y="1492"/>
                    <a:pt x="4030" y="1481"/>
                    <a:pt x="4077" y="1481"/>
                  </a:cubicBezTo>
                  <a:cubicBezTo>
                    <a:pt x="4172" y="1481"/>
                    <a:pt x="4238" y="1525"/>
                    <a:pt x="4303" y="1525"/>
                  </a:cubicBezTo>
                  <a:cubicBezTo>
                    <a:pt x="4402" y="1525"/>
                    <a:pt x="4402" y="1525"/>
                    <a:pt x="4402" y="1623"/>
                  </a:cubicBezTo>
                  <a:lnTo>
                    <a:pt x="4612" y="1436"/>
                  </a:lnTo>
                  <a:lnTo>
                    <a:pt x="4612" y="1436"/>
                  </a:lnTo>
                  <a:cubicBezTo>
                    <a:pt x="4595" y="1450"/>
                    <a:pt x="4576" y="1455"/>
                    <a:pt x="4558" y="1455"/>
                  </a:cubicBezTo>
                  <a:cubicBezTo>
                    <a:pt x="4496" y="1455"/>
                    <a:pt x="4430" y="1398"/>
                    <a:pt x="4368" y="1398"/>
                  </a:cubicBezTo>
                  <a:cubicBezTo>
                    <a:pt x="4346" y="1398"/>
                    <a:pt x="4324" y="1406"/>
                    <a:pt x="4303" y="1427"/>
                  </a:cubicBezTo>
                  <a:cubicBezTo>
                    <a:pt x="4205" y="1427"/>
                    <a:pt x="4107" y="1328"/>
                    <a:pt x="4008" y="1328"/>
                  </a:cubicBezTo>
                  <a:lnTo>
                    <a:pt x="3689" y="1328"/>
                  </a:lnTo>
                  <a:cubicBezTo>
                    <a:pt x="3590" y="1328"/>
                    <a:pt x="3590" y="1328"/>
                    <a:pt x="3590" y="1230"/>
                  </a:cubicBezTo>
                  <a:lnTo>
                    <a:pt x="3787" y="1230"/>
                  </a:lnTo>
                  <a:lnTo>
                    <a:pt x="3910" y="1107"/>
                  </a:lnTo>
                  <a:cubicBezTo>
                    <a:pt x="4107" y="1328"/>
                    <a:pt x="4303" y="1328"/>
                    <a:pt x="4623" y="1328"/>
                  </a:cubicBezTo>
                  <a:lnTo>
                    <a:pt x="4623" y="1427"/>
                  </a:lnTo>
                  <a:cubicBezTo>
                    <a:pt x="4623" y="1394"/>
                    <a:pt x="4634" y="1383"/>
                    <a:pt x="4652" y="1383"/>
                  </a:cubicBezTo>
                  <a:cubicBezTo>
                    <a:pt x="4688" y="1383"/>
                    <a:pt x="4754" y="1427"/>
                    <a:pt x="4820" y="1427"/>
                  </a:cubicBezTo>
                  <a:cubicBezTo>
                    <a:pt x="4820" y="1394"/>
                    <a:pt x="4841" y="1383"/>
                    <a:pt x="4871" y="1383"/>
                  </a:cubicBezTo>
                  <a:cubicBezTo>
                    <a:pt x="4929" y="1383"/>
                    <a:pt x="5016" y="1427"/>
                    <a:pt x="5016" y="1427"/>
                  </a:cubicBezTo>
                  <a:lnTo>
                    <a:pt x="5139" y="1328"/>
                  </a:lnTo>
                  <a:cubicBezTo>
                    <a:pt x="5238" y="1328"/>
                    <a:pt x="5238" y="1328"/>
                    <a:pt x="5336" y="1427"/>
                  </a:cubicBezTo>
                  <a:cubicBezTo>
                    <a:pt x="5139" y="1427"/>
                    <a:pt x="5016" y="1525"/>
                    <a:pt x="4918" y="1525"/>
                  </a:cubicBezTo>
                  <a:cubicBezTo>
                    <a:pt x="5016" y="1623"/>
                    <a:pt x="5016" y="1722"/>
                    <a:pt x="5016" y="1845"/>
                  </a:cubicBezTo>
                  <a:cubicBezTo>
                    <a:pt x="5139" y="1722"/>
                    <a:pt x="5139" y="1623"/>
                    <a:pt x="5139" y="1623"/>
                  </a:cubicBezTo>
                  <a:cubicBezTo>
                    <a:pt x="5336" y="1623"/>
                    <a:pt x="5434" y="1525"/>
                    <a:pt x="5533" y="1525"/>
                  </a:cubicBezTo>
                  <a:lnTo>
                    <a:pt x="5631" y="1623"/>
                  </a:lnTo>
                  <a:cubicBezTo>
                    <a:pt x="5951" y="1525"/>
                    <a:pt x="6147" y="1525"/>
                    <a:pt x="6369" y="1427"/>
                  </a:cubicBezTo>
                  <a:cubicBezTo>
                    <a:pt x="6467" y="1427"/>
                    <a:pt x="6565" y="1427"/>
                    <a:pt x="6664" y="1525"/>
                  </a:cubicBezTo>
                  <a:cubicBezTo>
                    <a:pt x="6565" y="1525"/>
                    <a:pt x="6467" y="1525"/>
                    <a:pt x="6467" y="1623"/>
                  </a:cubicBezTo>
                  <a:cubicBezTo>
                    <a:pt x="6246" y="1623"/>
                    <a:pt x="6147" y="1623"/>
                    <a:pt x="6049" y="1722"/>
                  </a:cubicBezTo>
                  <a:lnTo>
                    <a:pt x="6147" y="1845"/>
                  </a:lnTo>
                  <a:cubicBezTo>
                    <a:pt x="6147" y="1845"/>
                    <a:pt x="6246" y="1845"/>
                    <a:pt x="6369" y="1722"/>
                  </a:cubicBezTo>
                  <a:lnTo>
                    <a:pt x="6369" y="1845"/>
                  </a:lnTo>
                  <a:cubicBezTo>
                    <a:pt x="6467" y="1845"/>
                    <a:pt x="6467" y="1722"/>
                    <a:pt x="6467" y="1722"/>
                  </a:cubicBezTo>
                  <a:cubicBezTo>
                    <a:pt x="6664" y="1722"/>
                    <a:pt x="6861" y="1845"/>
                    <a:pt x="6983" y="1845"/>
                  </a:cubicBezTo>
                  <a:cubicBezTo>
                    <a:pt x="7049" y="1804"/>
                    <a:pt x="7104" y="1790"/>
                    <a:pt x="7151" y="1790"/>
                  </a:cubicBezTo>
                  <a:cubicBezTo>
                    <a:pt x="7246" y="1790"/>
                    <a:pt x="7311" y="1845"/>
                    <a:pt x="7377" y="1845"/>
                  </a:cubicBezTo>
                  <a:cubicBezTo>
                    <a:pt x="7377" y="1722"/>
                    <a:pt x="7475" y="1722"/>
                    <a:pt x="7598" y="1722"/>
                  </a:cubicBezTo>
                  <a:lnTo>
                    <a:pt x="7697" y="1845"/>
                  </a:lnTo>
                  <a:cubicBezTo>
                    <a:pt x="7795" y="1722"/>
                    <a:pt x="7893" y="1623"/>
                    <a:pt x="7992" y="1525"/>
                  </a:cubicBezTo>
                  <a:cubicBezTo>
                    <a:pt x="7992" y="1623"/>
                    <a:pt x="7992" y="1623"/>
                    <a:pt x="8090" y="1623"/>
                  </a:cubicBezTo>
                  <a:cubicBezTo>
                    <a:pt x="8090" y="1623"/>
                    <a:pt x="8090" y="1525"/>
                    <a:pt x="8213" y="1525"/>
                  </a:cubicBezTo>
                  <a:cubicBezTo>
                    <a:pt x="8213" y="1623"/>
                    <a:pt x="8213" y="1623"/>
                    <a:pt x="8311" y="1623"/>
                  </a:cubicBezTo>
                  <a:lnTo>
                    <a:pt x="8311" y="1525"/>
                  </a:lnTo>
                  <a:cubicBezTo>
                    <a:pt x="8356" y="1510"/>
                    <a:pt x="8396" y="1504"/>
                    <a:pt x="8432" y="1504"/>
                  </a:cubicBezTo>
                  <a:cubicBezTo>
                    <a:pt x="8575" y="1504"/>
                    <a:pt x="8667" y="1594"/>
                    <a:pt x="8772" y="1594"/>
                  </a:cubicBezTo>
                  <a:cubicBezTo>
                    <a:pt x="8819" y="1594"/>
                    <a:pt x="8868" y="1577"/>
                    <a:pt x="8926" y="1525"/>
                  </a:cubicBezTo>
                  <a:cubicBezTo>
                    <a:pt x="8926" y="1623"/>
                    <a:pt x="9024" y="1623"/>
                    <a:pt x="9024" y="1623"/>
                  </a:cubicBezTo>
                  <a:lnTo>
                    <a:pt x="9024" y="1845"/>
                  </a:lnTo>
                  <a:cubicBezTo>
                    <a:pt x="9074" y="1783"/>
                    <a:pt x="9123" y="1753"/>
                    <a:pt x="9187" y="1753"/>
                  </a:cubicBezTo>
                  <a:cubicBezTo>
                    <a:pt x="9252" y="1753"/>
                    <a:pt x="9332" y="1783"/>
                    <a:pt x="9442" y="1845"/>
                  </a:cubicBezTo>
                  <a:cubicBezTo>
                    <a:pt x="9319" y="1943"/>
                    <a:pt x="9319" y="1943"/>
                    <a:pt x="9221" y="1943"/>
                  </a:cubicBezTo>
                  <a:cubicBezTo>
                    <a:pt x="9024" y="1943"/>
                    <a:pt x="8705" y="2041"/>
                    <a:pt x="8508" y="2041"/>
                  </a:cubicBezTo>
                  <a:cubicBezTo>
                    <a:pt x="8410" y="2041"/>
                    <a:pt x="8410" y="2140"/>
                    <a:pt x="8311" y="2140"/>
                  </a:cubicBezTo>
                  <a:lnTo>
                    <a:pt x="7992" y="2140"/>
                  </a:lnTo>
                  <a:cubicBezTo>
                    <a:pt x="7959" y="2107"/>
                    <a:pt x="7926" y="2096"/>
                    <a:pt x="7893" y="2096"/>
                  </a:cubicBezTo>
                  <a:cubicBezTo>
                    <a:pt x="7828" y="2096"/>
                    <a:pt x="7762" y="2140"/>
                    <a:pt x="7697" y="2140"/>
                  </a:cubicBezTo>
                  <a:lnTo>
                    <a:pt x="7279" y="2140"/>
                  </a:lnTo>
                  <a:cubicBezTo>
                    <a:pt x="6861" y="2337"/>
                    <a:pt x="6467" y="2558"/>
                    <a:pt x="5951" y="2558"/>
                  </a:cubicBezTo>
                  <a:cubicBezTo>
                    <a:pt x="5951" y="2558"/>
                    <a:pt x="5852" y="2558"/>
                    <a:pt x="5852" y="2656"/>
                  </a:cubicBezTo>
                  <a:lnTo>
                    <a:pt x="5951" y="2656"/>
                  </a:lnTo>
                  <a:cubicBezTo>
                    <a:pt x="5631" y="2853"/>
                    <a:pt x="5238" y="2755"/>
                    <a:pt x="4918" y="2853"/>
                  </a:cubicBezTo>
                  <a:cubicBezTo>
                    <a:pt x="4869" y="2902"/>
                    <a:pt x="4795" y="2902"/>
                    <a:pt x="4721" y="2902"/>
                  </a:cubicBezTo>
                  <a:cubicBezTo>
                    <a:pt x="4647" y="2902"/>
                    <a:pt x="4574" y="2902"/>
                    <a:pt x="4525" y="2951"/>
                  </a:cubicBezTo>
                  <a:lnTo>
                    <a:pt x="4205" y="2951"/>
                  </a:lnTo>
                  <a:cubicBezTo>
                    <a:pt x="4107" y="3074"/>
                    <a:pt x="4008" y="3173"/>
                    <a:pt x="3910" y="3173"/>
                  </a:cubicBezTo>
                  <a:cubicBezTo>
                    <a:pt x="3689" y="3173"/>
                    <a:pt x="3590" y="3369"/>
                    <a:pt x="3393" y="3369"/>
                  </a:cubicBezTo>
                  <a:cubicBezTo>
                    <a:pt x="3393" y="3369"/>
                    <a:pt x="3393" y="3271"/>
                    <a:pt x="3295" y="3271"/>
                  </a:cubicBezTo>
                  <a:cubicBezTo>
                    <a:pt x="3074" y="3271"/>
                    <a:pt x="2877" y="3369"/>
                    <a:pt x="2680" y="3369"/>
                  </a:cubicBezTo>
                  <a:cubicBezTo>
                    <a:pt x="2557" y="3369"/>
                    <a:pt x="2459" y="3468"/>
                    <a:pt x="2459" y="3468"/>
                  </a:cubicBezTo>
                  <a:cubicBezTo>
                    <a:pt x="2262" y="3468"/>
                    <a:pt x="2164" y="3468"/>
                    <a:pt x="2066" y="3566"/>
                  </a:cubicBezTo>
                  <a:cubicBezTo>
                    <a:pt x="2118" y="3683"/>
                    <a:pt x="2197" y="3711"/>
                    <a:pt x="2275" y="3711"/>
                  </a:cubicBezTo>
                  <a:cubicBezTo>
                    <a:pt x="2345" y="3711"/>
                    <a:pt x="2413" y="3689"/>
                    <a:pt x="2459" y="3689"/>
                  </a:cubicBezTo>
                  <a:lnTo>
                    <a:pt x="2557" y="3689"/>
                  </a:lnTo>
                  <a:cubicBezTo>
                    <a:pt x="2598" y="3648"/>
                    <a:pt x="2648" y="3634"/>
                    <a:pt x="2699" y="3634"/>
                  </a:cubicBezTo>
                  <a:cubicBezTo>
                    <a:pt x="2801" y="3634"/>
                    <a:pt x="2910" y="3689"/>
                    <a:pt x="2975" y="3689"/>
                  </a:cubicBezTo>
                  <a:cubicBezTo>
                    <a:pt x="3074" y="3566"/>
                    <a:pt x="3295" y="3566"/>
                    <a:pt x="3393" y="3468"/>
                  </a:cubicBezTo>
                  <a:lnTo>
                    <a:pt x="3910" y="3468"/>
                  </a:lnTo>
                  <a:cubicBezTo>
                    <a:pt x="4107" y="3468"/>
                    <a:pt x="4303" y="3566"/>
                    <a:pt x="4402" y="3689"/>
                  </a:cubicBezTo>
                  <a:lnTo>
                    <a:pt x="4402" y="3787"/>
                  </a:lnTo>
                  <a:cubicBezTo>
                    <a:pt x="4402" y="3886"/>
                    <a:pt x="4402" y="3886"/>
                    <a:pt x="4525" y="3886"/>
                  </a:cubicBezTo>
                  <a:cubicBezTo>
                    <a:pt x="4623" y="3886"/>
                    <a:pt x="4721" y="3984"/>
                    <a:pt x="4820" y="3984"/>
                  </a:cubicBezTo>
                  <a:cubicBezTo>
                    <a:pt x="4885" y="3984"/>
                    <a:pt x="4951" y="3897"/>
                    <a:pt x="5024" y="3897"/>
                  </a:cubicBezTo>
                  <a:cubicBezTo>
                    <a:pt x="5060" y="3897"/>
                    <a:pt x="5098" y="3918"/>
                    <a:pt x="5139" y="3984"/>
                  </a:cubicBezTo>
                  <a:cubicBezTo>
                    <a:pt x="5139" y="3984"/>
                    <a:pt x="5227" y="3940"/>
                    <a:pt x="5314" y="3940"/>
                  </a:cubicBezTo>
                  <a:cubicBezTo>
                    <a:pt x="5358" y="3940"/>
                    <a:pt x="5402" y="3951"/>
                    <a:pt x="5434" y="3984"/>
                  </a:cubicBezTo>
                  <a:cubicBezTo>
                    <a:pt x="5434" y="4082"/>
                    <a:pt x="5533" y="4082"/>
                    <a:pt x="5533" y="4082"/>
                  </a:cubicBezTo>
                  <a:cubicBezTo>
                    <a:pt x="5717" y="4026"/>
                    <a:pt x="5861" y="3969"/>
                    <a:pt x="5987" y="3969"/>
                  </a:cubicBezTo>
                  <a:cubicBezTo>
                    <a:pt x="6079" y="3969"/>
                    <a:pt x="6163" y="3999"/>
                    <a:pt x="6246" y="4082"/>
                  </a:cubicBezTo>
                  <a:lnTo>
                    <a:pt x="7279" y="4082"/>
                  </a:lnTo>
                  <a:cubicBezTo>
                    <a:pt x="7377" y="4082"/>
                    <a:pt x="7377" y="4082"/>
                    <a:pt x="7598" y="4181"/>
                  </a:cubicBezTo>
                  <a:cubicBezTo>
                    <a:pt x="7475" y="4304"/>
                    <a:pt x="7377" y="4304"/>
                    <a:pt x="7180" y="4402"/>
                  </a:cubicBezTo>
                  <a:cubicBezTo>
                    <a:pt x="7180" y="4402"/>
                    <a:pt x="7180" y="4304"/>
                    <a:pt x="7082" y="4304"/>
                  </a:cubicBezTo>
                  <a:lnTo>
                    <a:pt x="6983" y="4402"/>
                  </a:lnTo>
                  <a:lnTo>
                    <a:pt x="6983" y="4500"/>
                  </a:lnTo>
                  <a:cubicBezTo>
                    <a:pt x="7023" y="4520"/>
                    <a:pt x="7062" y="4528"/>
                    <a:pt x="7102" y="4528"/>
                  </a:cubicBezTo>
                  <a:cubicBezTo>
                    <a:pt x="7260" y="4528"/>
                    <a:pt x="7421" y="4402"/>
                    <a:pt x="7598" y="4402"/>
                  </a:cubicBezTo>
                  <a:cubicBezTo>
                    <a:pt x="7795" y="4304"/>
                    <a:pt x="7992" y="4181"/>
                    <a:pt x="8213" y="4082"/>
                  </a:cubicBezTo>
                  <a:lnTo>
                    <a:pt x="8213" y="4181"/>
                  </a:lnTo>
                  <a:cubicBezTo>
                    <a:pt x="8360" y="4132"/>
                    <a:pt x="8514" y="4132"/>
                    <a:pt x="8680" y="4132"/>
                  </a:cubicBezTo>
                  <a:cubicBezTo>
                    <a:pt x="8846" y="4132"/>
                    <a:pt x="9024" y="4132"/>
                    <a:pt x="9221" y="4082"/>
                  </a:cubicBezTo>
                  <a:cubicBezTo>
                    <a:pt x="9221" y="4082"/>
                    <a:pt x="9319" y="4181"/>
                    <a:pt x="9442" y="4181"/>
                  </a:cubicBezTo>
                  <a:cubicBezTo>
                    <a:pt x="9541" y="4082"/>
                    <a:pt x="9639" y="4082"/>
                    <a:pt x="9836" y="3984"/>
                  </a:cubicBezTo>
                  <a:lnTo>
                    <a:pt x="10057" y="3984"/>
                  </a:lnTo>
                  <a:cubicBezTo>
                    <a:pt x="10155" y="3886"/>
                    <a:pt x="10155" y="3886"/>
                    <a:pt x="10254" y="3886"/>
                  </a:cubicBezTo>
                  <a:lnTo>
                    <a:pt x="10352" y="3984"/>
                  </a:lnTo>
                  <a:cubicBezTo>
                    <a:pt x="10352" y="3886"/>
                    <a:pt x="10451" y="3886"/>
                    <a:pt x="10549" y="3787"/>
                  </a:cubicBezTo>
                  <a:cubicBezTo>
                    <a:pt x="10672" y="3886"/>
                    <a:pt x="10672" y="3886"/>
                    <a:pt x="10770" y="3984"/>
                  </a:cubicBezTo>
                  <a:cubicBezTo>
                    <a:pt x="10869" y="3886"/>
                    <a:pt x="10967" y="3886"/>
                    <a:pt x="10967" y="3787"/>
                  </a:cubicBezTo>
                  <a:lnTo>
                    <a:pt x="11483" y="3787"/>
                  </a:lnTo>
                  <a:cubicBezTo>
                    <a:pt x="11567" y="3807"/>
                    <a:pt x="11646" y="3815"/>
                    <a:pt x="11720" y="3815"/>
                  </a:cubicBezTo>
                  <a:cubicBezTo>
                    <a:pt x="12020" y="3815"/>
                    <a:pt x="12260" y="3689"/>
                    <a:pt x="12516" y="3689"/>
                  </a:cubicBezTo>
                  <a:cubicBezTo>
                    <a:pt x="12614" y="3787"/>
                    <a:pt x="12811" y="3787"/>
                    <a:pt x="12909" y="3787"/>
                  </a:cubicBezTo>
                  <a:cubicBezTo>
                    <a:pt x="13008" y="3787"/>
                    <a:pt x="13229" y="3787"/>
                    <a:pt x="13327" y="3886"/>
                  </a:cubicBezTo>
                  <a:cubicBezTo>
                    <a:pt x="13327" y="3886"/>
                    <a:pt x="13371" y="3842"/>
                    <a:pt x="13429" y="3842"/>
                  </a:cubicBezTo>
                  <a:cubicBezTo>
                    <a:pt x="13459" y="3842"/>
                    <a:pt x="13491" y="3853"/>
                    <a:pt x="13524" y="3886"/>
                  </a:cubicBezTo>
                  <a:lnTo>
                    <a:pt x="13844" y="3886"/>
                  </a:lnTo>
                  <a:cubicBezTo>
                    <a:pt x="13942" y="3886"/>
                    <a:pt x="14041" y="3787"/>
                    <a:pt x="14041" y="3787"/>
                  </a:cubicBezTo>
                  <a:cubicBezTo>
                    <a:pt x="14139" y="3787"/>
                    <a:pt x="14139" y="3886"/>
                    <a:pt x="14139" y="3886"/>
                  </a:cubicBezTo>
                  <a:cubicBezTo>
                    <a:pt x="14204" y="3886"/>
                    <a:pt x="14281" y="3842"/>
                    <a:pt x="14354" y="3842"/>
                  </a:cubicBezTo>
                  <a:cubicBezTo>
                    <a:pt x="14390" y="3842"/>
                    <a:pt x="14426" y="3853"/>
                    <a:pt x="14459" y="3886"/>
                  </a:cubicBezTo>
                  <a:lnTo>
                    <a:pt x="14655" y="3886"/>
                  </a:lnTo>
                  <a:cubicBezTo>
                    <a:pt x="14721" y="3853"/>
                    <a:pt x="14789" y="3842"/>
                    <a:pt x="14858" y="3842"/>
                  </a:cubicBezTo>
                  <a:cubicBezTo>
                    <a:pt x="14997" y="3842"/>
                    <a:pt x="15139" y="3886"/>
                    <a:pt x="15270" y="3886"/>
                  </a:cubicBezTo>
                  <a:lnTo>
                    <a:pt x="15270" y="3984"/>
                  </a:lnTo>
                  <a:cubicBezTo>
                    <a:pt x="15467" y="3886"/>
                    <a:pt x="15467" y="3886"/>
                    <a:pt x="15590" y="3886"/>
                  </a:cubicBezTo>
                  <a:cubicBezTo>
                    <a:pt x="15688" y="3984"/>
                    <a:pt x="15786" y="3984"/>
                    <a:pt x="15885" y="3984"/>
                  </a:cubicBezTo>
                  <a:cubicBezTo>
                    <a:pt x="15885" y="3935"/>
                    <a:pt x="15934" y="3935"/>
                    <a:pt x="15983" y="3935"/>
                  </a:cubicBezTo>
                  <a:cubicBezTo>
                    <a:pt x="16032" y="3935"/>
                    <a:pt x="16081" y="3935"/>
                    <a:pt x="16081" y="3886"/>
                  </a:cubicBezTo>
                  <a:cubicBezTo>
                    <a:pt x="16303" y="3984"/>
                    <a:pt x="16499" y="3886"/>
                    <a:pt x="16598" y="4082"/>
                  </a:cubicBezTo>
                  <a:cubicBezTo>
                    <a:pt x="16598" y="3999"/>
                    <a:pt x="16615" y="3969"/>
                    <a:pt x="16645" y="3969"/>
                  </a:cubicBezTo>
                  <a:cubicBezTo>
                    <a:pt x="16685" y="3969"/>
                    <a:pt x="16748" y="4026"/>
                    <a:pt x="16819" y="4082"/>
                  </a:cubicBezTo>
                  <a:cubicBezTo>
                    <a:pt x="16868" y="3984"/>
                    <a:pt x="16917" y="3959"/>
                    <a:pt x="16979" y="3959"/>
                  </a:cubicBezTo>
                  <a:cubicBezTo>
                    <a:pt x="17040" y="3959"/>
                    <a:pt x="17114" y="3984"/>
                    <a:pt x="17213" y="3984"/>
                  </a:cubicBezTo>
                  <a:lnTo>
                    <a:pt x="17631" y="3984"/>
                  </a:lnTo>
                  <a:cubicBezTo>
                    <a:pt x="17696" y="3984"/>
                    <a:pt x="17805" y="4028"/>
                    <a:pt x="17871" y="4028"/>
                  </a:cubicBezTo>
                  <a:cubicBezTo>
                    <a:pt x="17904" y="4028"/>
                    <a:pt x="17926" y="4017"/>
                    <a:pt x="17926" y="3984"/>
                  </a:cubicBezTo>
                  <a:cubicBezTo>
                    <a:pt x="17987" y="3935"/>
                    <a:pt x="18067" y="3935"/>
                    <a:pt x="18144" y="3935"/>
                  </a:cubicBezTo>
                  <a:cubicBezTo>
                    <a:pt x="18221" y="3935"/>
                    <a:pt x="18294" y="3935"/>
                    <a:pt x="18344" y="3886"/>
                  </a:cubicBezTo>
                  <a:cubicBezTo>
                    <a:pt x="18344" y="3886"/>
                    <a:pt x="18442" y="3886"/>
                    <a:pt x="18540" y="3984"/>
                  </a:cubicBezTo>
                  <a:cubicBezTo>
                    <a:pt x="18540" y="3886"/>
                    <a:pt x="18663" y="3886"/>
                    <a:pt x="18762" y="3886"/>
                  </a:cubicBezTo>
                  <a:lnTo>
                    <a:pt x="18958" y="3886"/>
                  </a:lnTo>
                  <a:cubicBezTo>
                    <a:pt x="19155" y="3984"/>
                    <a:pt x="19376" y="3984"/>
                    <a:pt x="19573" y="3984"/>
                  </a:cubicBezTo>
                  <a:cubicBezTo>
                    <a:pt x="19671" y="3984"/>
                    <a:pt x="19770" y="3984"/>
                    <a:pt x="19770" y="4082"/>
                  </a:cubicBezTo>
                  <a:cubicBezTo>
                    <a:pt x="19893" y="3984"/>
                    <a:pt x="19991" y="3984"/>
                    <a:pt x="19991" y="3984"/>
                  </a:cubicBezTo>
                  <a:cubicBezTo>
                    <a:pt x="20089" y="4082"/>
                    <a:pt x="20188" y="4082"/>
                    <a:pt x="20286" y="4082"/>
                  </a:cubicBezTo>
                  <a:cubicBezTo>
                    <a:pt x="20507" y="4082"/>
                    <a:pt x="20803" y="4082"/>
                    <a:pt x="20999" y="4181"/>
                  </a:cubicBezTo>
                  <a:cubicBezTo>
                    <a:pt x="20999" y="4082"/>
                    <a:pt x="21122" y="4082"/>
                    <a:pt x="21122" y="3984"/>
                  </a:cubicBezTo>
                  <a:cubicBezTo>
                    <a:pt x="21221" y="4082"/>
                    <a:pt x="21221" y="4082"/>
                    <a:pt x="21319" y="4082"/>
                  </a:cubicBezTo>
                  <a:cubicBezTo>
                    <a:pt x="21368" y="4033"/>
                    <a:pt x="21417" y="4009"/>
                    <a:pt x="21466" y="4009"/>
                  </a:cubicBezTo>
                  <a:cubicBezTo>
                    <a:pt x="21516" y="4009"/>
                    <a:pt x="21565" y="4033"/>
                    <a:pt x="21614" y="4082"/>
                  </a:cubicBezTo>
                  <a:cubicBezTo>
                    <a:pt x="21934" y="3984"/>
                    <a:pt x="22352" y="3984"/>
                    <a:pt x="22647" y="3984"/>
                  </a:cubicBezTo>
                  <a:lnTo>
                    <a:pt x="22647" y="3886"/>
                  </a:lnTo>
                  <a:cubicBezTo>
                    <a:pt x="22499" y="3836"/>
                    <a:pt x="22345" y="3836"/>
                    <a:pt x="22192" y="3836"/>
                  </a:cubicBezTo>
                  <a:cubicBezTo>
                    <a:pt x="22038" y="3836"/>
                    <a:pt x="21884" y="3836"/>
                    <a:pt x="21737" y="3787"/>
                  </a:cubicBezTo>
                  <a:cubicBezTo>
                    <a:pt x="21614" y="3689"/>
                    <a:pt x="21417" y="3689"/>
                    <a:pt x="21221" y="3689"/>
                  </a:cubicBezTo>
                  <a:cubicBezTo>
                    <a:pt x="21122" y="3566"/>
                    <a:pt x="20901" y="3689"/>
                    <a:pt x="20803" y="3468"/>
                  </a:cubicBezTo>
                  <a:cubicBezTo>
                    <a:pt x="20737" y="3500"/>
                    <a:pt x="20669" y="3511"/>
                    <a:pt x="20603" y="3511"/>
                  </a:cubicBezTo>
                  <a:cubicBezTo>
                    <a:pt x="20472" y="3511"/>
                    <a:pt x="20352" y="3468"/>
                    <a:pt x="20286" y="3468"/>
                  </a:cubicBezTo>
                  <a:lnTo>
                    <a:pt x="20089" y="3468"/>
                  </a:lnTo>
                  <a:cubicBezTo>
                    <a:pt x="20006" y="3384"/>
                    <a:pt x="19936" y="3354"/>
                    <a:pt x="19876" y="3354"/>
                  </a:cubicBezTo>
                  <a:cubicBezTo>
                    <a:pt x="19793" y="3354"/>
                    <a:pt x="19728" y="3411"/>
                    <a:pt x="19671" y="3468"/>
                  </a:cubicBezTo>
                  <a:cubicBezTo>
                    <a:pt x="19622" y="3369"/>
                    <a:pt x="19548" y="3345"/>
                    <a:pt x="19475" y="3345"/>
                  </a:cubicBezTo>
                  <a:cubicBezTo>
                    <a:pt x="19401" y="3345"/>
                    <a:pt x="19327" y="3369"/>
                    <a:pt x="19278" y="3369"/>
                  </a:cubicBezTo>
                  <a:lnTo>
                    <a:pt x="19155" y="3271"/>
                  </a:lnTo>
                  <a:cubicBezTo>
                    <a:pt x="19089" y="3271"/>
                    <a:pt x="19024" y="3183"/>
                    <a:pt x="18929" y="3183"/>
                  </a:cubicBezTo>
                  <a:cubicBezTo>
                    <a:pt x="18882" y="3183"/>
                    <a:pt x="18827" y="3205"/>
                    <a:pt x="18762" y="3271"/>
                  </a:cubicBezTo>
                  <a:cubicBezTo>
                    <a:pt x="18762" y="3173"/>
                    <a:pt x="18663" y="3173"/>
                    <a:pt x="18540" y="3074"/>
                  </a:cubicBezTo>
                  <a:cubicBezTo>
                    <a:pt x="18540" y="3074"/>
                    <a:pt x="18442" y="3173"/>
                    <a:pt x="18344" y="3173"/>
                  </a:cubicBezTo>
                  <a:cubicBezTo>
                    <a:pt x="18147" y="3173"/>
                    <a:pt x="17926" y="3074"/>
                    <a:pt x="17729" y="3074"/>
                  </a:cubicBezTo>
                  <a:cubicBezTo>
                    <a:pt x="17631" y="3074"/>
                    <a:pt x="17532" y="3173"/>
                    <a:pt x="17532" y="3173"/>
                  </a:cubicBezTo>
                  <a:cubicBezTo>
                    <a:pt x="17434" y="3074"/>
                    <a:pt x="17311" y="3074"/>
                    <a:pt x="17213" y="3074"/>
                  </a:cubicBezTo>
                  <a:lnTo>
                    <a:pt x="16917" y="3074"/>
                  </a:lnTo>
                  <a:cubicBezTo>
                    <a:pt x="16852" y="3074"/>
                    <a:pt x="16775" y="3020"/>
                    <a:pt x="16703" y="3020"/>
                  </a:cubicBezTo>
                  <a:cubicBezTo>
                    <a:pt x="16666" y="3020"/>
                    <a:pt x="16631" y="3033"/>
                    <a:pt x="16598" y="3074"/>
                  </a:cubicBezTo>
                  <a:cubicBezTo>
                    <a:pt x="16565" y="3000"/>
                    <a:pt x="16532" y="2976"/>
                    <a:pt x="16499" y="2976"/>
                  </a:cubicBezTo>
                  <a:cubicBezTo>
                    <a:pt x="16434" y="2976"/>
                    <a:pt x="16368" y="3074"/>
                    <a:pt x="16303" y="3074"/>
                  </a:cubicBezTo>
                  <a:lnTo>
                    <a:pt x="16303" y="2853"/>
                  </a:lnTo>
                  <a:lnTo>
                    <a:pt x="15983" y="2853"/>
                  </a:lnTo>
                  <a:cubicBezTo>
                    <a:pt x="15934" y="2902"/>
                    <a:pt x="15860" y="2902"/>
                    <a:pt x="15786" y="2902"/>
                  </a:cubicBezTo>
                  <a:cubicBezTo>
                    <a:pt x="15713" y="2902"/>
                    <a:pt x="15639" y="2902"/>
                    <a:pt x="15590" y="2951"/>
                  </a:cubicBezTo>
                  <a:cubicBezTo>
                    <a:pt x="15479" y="2853"/>
                    <a:pt x="15374" y="2828"/>
                    <a:pt x="15273" y="2828"/>
                  </a:cubicBezTo>
                  <a:cubicBezTo>
                    <a:pt x="15172" y="2828"/>
                    <a:pt x="15073" y="2853"/>
                    <a:pt x="14975" y="2853"/>
                  </a:cubicBezTo>
                  <a:cubicBezTo>
                    <a:pt x="14852" y="2853"/>
                    <a:pt x="14852" y="2755"/>
                    <a:pt x="14754" y="2656"/>
                  </a:cubicBezTo>
                  <a:cubicBezTo>
                    <a:pt x="14655" y="2755"/>
                    <a:pt x="14557" y="2755"/>
                    <a:pt x="14459" y="2755"/>
                  </a:cubicBezTo>
                  <a:cubicBezTo>
                    <a:pt x="14360" y="2656"/>
                    <a:pt x="14237" y="2656"/>
                    <a:pt x="14237" y="2558"/>
                  </a:cubicBezTo>
                  <a:cubicBezTo>
                    <a:pt x="14041" y="2558"/>
                    <a:pt x="13942" y="2558"/>
                    <a:pt x="13844" y="2656"/>
                  </a:cubicBezTo>
                  <a:cubicBezTo>
                    <a:pt x="13844" y="2656"/>
                    <a:pt x="13745" y="2558"/>
                    <a:pt x="13623" y="2558"/>
                  </a:cubicBezTo>
                  <a:cubicBezTo>
                    <a:pt x="13573" y="2607"/>
                    <a:pt x="13524" y="2607"/>
                    <a:pt x="13475" y="2607"/>
                  </a:cubicBezTo>
                  <a:cubicBezTo>
                    <a:pt x="13426" y="2607"/>
                    <a:pt x="13377" y="2607"/>
                    <a:pt x="13327" y="2656"/>
                  </a:cubicBezTo>
                  <a:cubicBezTo>
                    <a:pt x="13327" y="2656"/>
                    <a:pt x="13229" y="2656"/>
                    <a:pt x="13229" y="2558"/>
                  </a:cubicBezTo>
                  <a:cubicBezTo>
                    <a:pt x="13327" y="2337"/>
                    <a:pt x="13623" y="2459"/>
                    <a:pt x="13745" y="2238"/>
                  </a:cubicBezTo>
                  <a:lnTo>
                    <a:pt x="13844" y="2140"/>
                  </a:lnTo>
                  <a:lnTo>
                    <a:pt x="14459" y="2140"/>
                  </a:lnTo>
                  <a:lnTo>
                    <a:pt x="14557" y="2041"/>
                  </a:lnTo>
                  <a:cubicBezTo>
                    <a:pt x="14754" y="2041"/>
                    <a:pt x="14975" y="2041"/>
                    <a:pt x="15073" y="1943"/>
                  </a:cubicBezTo>
                  <a:lnTo>
                    <a:pt x="15590" y="1943"/>
                  </a:lnTo>
                  <a:cubicBezTo>
                    <a:pt x="15590" y="1943"/>
                    <a:pt x="15590" y="1845"/>
                    <a:pt x="15688" y="1845"/>
                  </a:cubicBezTo>
                  <a:lnTo>
                    <a:pt x="15590" y="1722"/>
                  </a:lnTo>
                  <a:lnTo>
                    <a:pt x="15467" y="1845"/>
                  </a:lnTo>
                  <a:cubicBezTo>
                    <a:pt x="15368" y="1722"/>
                    <a:pt x="15172" y="1722"/>
                    <a:pt x="15073" y="1722"/>
                  </a:cubicBezTo>
                  <a:lnTo>
                    <a:pt x="15073" y="1845"/>
                  </a:lnTo>
                  <a:cubicBezTo>
                    <a:pt x="14975" y="1845"/>
                    <a:pt x="14975" y="1845"/>
                    <a:pt x="14852" y="1722"/>
                  </a:cubicBezTo>
                  <a:cubicBezTo>
                    <a:pt x="14852" y="1845"/>
                    <a:pt x="14852" y="1845"/>
                    <a:pt x="14754" y="1943"/>
                  </a:cubicBezTo>
                  <a:cubicBezTo>
                    <a:pt x="14655" y="1845"/>
                    <a:pt x="14557" y="1845"/>
                    <a:pt x="14557" y="1845"/>
                  </a:cubicBezTo>
                  <a:cubicBezTo>
                    <a:pt x="14508" y="1894"/>
                    <a:pt x="14428" y="1919"/>
                    <a:pt x="14360" y="1919"/>
                  </a:cubicBezTo>
                  <a:cubicBezTo>
                    <a:pt x="14293" y="1919"/>
                    <a:pt x="14237" y="1894"/>
                    <a:pt x="14237" y="1845"/>
                  </a:cubicBezTo>
                  <a:cubicBezTo>
                    <a:pt x="14188" y="1783"/>
                    <a:pt x="14114" y="1783"/>
                    <a:pt x="14041" y="1783"/>
                  </a:cubicBezTo>
                  <a:cubicBezTo>
                    <a:pt x="13967" y="1783"/>
                    <a:pt x="13893" y="1783"/>
                    <a:pt x="13844" y="1722"/>
                  </a:cubicBezTo>
                  <a:cubicBezTo>
                    <a:pt x="13942" y="1673"/>
                    <a:pt x="14041" y="1673"/>
                    <a:pt x="14142" y="1673"/>
                  </a:cubicBezTo>
                  <a:cubicBezTo>
                    <a:pt x="14243" y="1673"/>
                    <a:pt x="14348" y="1673"/>
                    <a:pt x="14459" y="1623"/>
                  </a:cubicBezTo>
                  <a:cubicBezTo>
                    <a:pt x="14459" y="1623"/>
                    <a:pt x="14459" y="1525"/>
                    <a:pt x="14557" y="1525"/>
                  </a:cubicBezTo>
                  <a:cubicBezTo>
                    <a:pt x="14714" y="1525"/>
                    <a:pt x="14887" y="1399"/>
                    <a:pt x="15101" y="1399"/>
                  </a:cubicBezTo>
                  <a:cubicBezTo>
                    <a:pt x="15155" y="1399"/>
                    <a:pt x="15211" y="1407"/>
                    <a:pt x="15270" y="1427"/>
                  </a:cubicBezTo>
                  <a:lnTo>
                    <a:pt x="15368" y="1328"/>
                  </a:lnTo>
                  <a:cubicBezTo>
                    <a:pt x="15551" y="1202"/>
                    <a:pt x="15630" y="1147"/>
                    <a:pt x="15700" y="1147"/>
                  </a:cubicBezTo>
                  <a:cubicBezTo>
                    <a:pt x="15753" y="1147"/>
                    <a:pt x="15801" y="1178"/>
                    <a:pt x="15885" y="1230"/>
                  </a:cubicBezTo>
                  <a:lnTo>
                    <a:pt x="15983" y="1107"/>
                  </a:lnTo>
                  <a:cubicBezTo>
                    <a:pt x="16204" y="1107"/>
                    <a:pt x="16401" y="1107"/>
                    <a:pt x="16598" y="1009"/>
                  </a:cubicBezTo>
                  <a:cubicBezTo>
                    <a:pt x="16598" y="910"/>
                    <a:pt x="16499" y="812"/>
                    <a:pt x="16499" y="812"/>
                  </a:cubicBezTo>
                  <a:lnTo>
                    <a:pt x="16303" y="812"/>
                  </a:lnTo>
                  <a:cubicBezTo>
                    <a:pt x="16204" y="812"/>
                    <a:pt x="16204" y="910"/>
                    <a:pt x="16081" y="910"/>
                  </a:cubicBezTo>
                  <a:lnTo>
                    <a:pt x="16081" y="812"/>
                  </a:lnTo>
                  <a:cubicBezTo>
                    <a:pt x="15983" y="812"/>
                    <a:pt x="15983" y="714"/>
                    <a:pt x="15885" y="714"/>
                  </a:cubicBezTo>
                  <a:cubicBezTo>
                    <a:pt x="15828" y="770"/>
                    <a:pt x="15738" y="827"/>
                    <a:pt x="15649" y="827"/>
                  </a:cubicBezTo>
                  <a:cubicBezTo>
                    <a:pt x="15584" y="827"/>
                    <a:pt x="15519" y="797"/>
                    <a:pt x="15467" y="714"/>
                  </a:cubicBezTo>
                  <a:cubicBezTo>
                    <a:pt x="15434" y="746"/>
                    <a:pt x="15412" y="757"/>
                    <a:pt x="15394" y="757"/>
                  </a:cubicBezTo>
                  <a:cubicBezTo>
                    <a:pt x="15357" y="757"/>
                    <a:pt x="15336" y="714"/>
                    <a:pt x="15270" y="714"/>
                  </a:cubicBezTo>
                  <a:cubicBezTo>
                    <a:pt x="15204" y="746"/>
                    <a:pt x="15150" y="757"/>
                    <a:pt x="15098" y="757"/>
                  </a:cubicBezTo>
                  <a:cubicBezTo>
                    <a:pt x="14994" y="757"/>
                    <a:pt x="14901" y="714"/>
                    <a:pt x="14754" y="714"/>
                  </a:cubicBezTo>
                  <a:lnTo>
                    <a:pt x="14754" y="812"/>
                  </a:lnTo>
                  <a:cubicBezTo>
                    <a:pt x="14655" y="812"/>
                    <a:pt x="14655" y="910"/>
                    <a:pt x="14655" y="1009"/>
                  </a:cubicBezTo>
                  <a:lnTo>
                    <a:pt x="14459" y="1009"/>
                  </a:lnTo>
                  <a:cubicBezTo>
                    <a:pt x="14459" y="1107"/>
                    <a:pt x="14459" y="1107"/>
                    <a:pt x="14557" y="1230"/>
                  </a:cubicBezTo>
                  <a:cubicBezTo>
                    <a:pt x="14459" y="1230"/>
                    <a:pt x="14459" y="1230"/>
                    <a:pt x="14360" y="1328"/>
                  </a:cubicBezTo>
                  <a:cubicBezTo>
                    <a:pt x="14360" y="1107"/>
                    <a:pt x="14360" y="1107"/>
                    <a:pt x="14459" y="1009"/>
                  </a:cubicBezTo>
                  <a:cubicBezTo>
                    <a:pt x="14360" y="1009"/>
                    <a:pt x="14237" y="1009"/>
                    <a:pt x="14139" y="910"/>
                  </a:cubicBezTo>
                  <a:cubicBezTo>
                    <a:pt x="14360" y="910"/>
                    <a:pt x="14459" y="812"/>
                    <a:pt x="14459" y="714"/>
                  </a:cubicBezTo>
                  <a:lnTo>
                    <a:pt x="14459" y="615"/>
                  </a:lnTo>
                  <a:cubicBezTo>
                    <a:pt x="14245" y="615"/>
                    <a:pt x="14000" y="659"/>
                    <a:pt x="13765" y="659"/>
                  </a:cubicBezTo>
                  <a:cubicBezTo>
                    <a:pt x="13647" y="659"/>
                    <a:pt x="13532" y="648"/>
                    <a:pt x="13426" y="615"/>
                  </a:cubicBezTo>
                  <a:lnTo>
                    <a:pt x="13426" y="492"/>
                  </a:lnTo>
                  <a:cubicBezTo>
                    <a:pt x="13327" y="492"/>
                    <a:pt x="13327" y="615"/>
                    <a:pt x="13229" y="615"/>
                  </a:cubicBezTo>
                  <a:lnTo>
                    <a:pt x="12811" y="615"/>
                  </a:lnTo>
                  <a:cubicBezTo>
                    <a:pt x="12713" y="615"/>
                    <a:pt x="12614" y="492"/>
                    <a:pt x="12516" y="492"/>
                  </a:cubicBezTo>
                  <a:cubicBezTo>
                    <a:pt x="12393" y="492"/>
                    <a:pt x="12295" y="492"/>
                    <a:pt x="12196" y="394"/>
                  </a:cubicBezTo>
                  <a:cubicBezTo>
                    <a:pt x="12147" y="443"/>
                    <a:pt x="12098" y="468"/>
                    <a:pt x="12049" y="468"/>
                  </a:cubicBezTo>
                  <a:cubicBezTo>
                    <a:pt x="12000" y="468"/>
                    <a:pt x="11950" y="443"/>
                    <a:pt x="11901" y="394"/>
                  </a:cubicBezTo>
                  <a:lnTo>
                    <a:pt x="11582" y="394"/>
                  </a:lnTo>
                  <a:cubicBezTo>
                    <a:pt x="11582" y="394"/>
                    <a:pt x="11582" y="296"/>
                    <a:pt x="11680" y="296"/>
                  </a:cubicBezTo>
                  <a:cubicBezTo>
                    <a:pt x="11582" y="296"/>
                    <a:pt x="11582" y="197"/>
                    <a:pt x="11582" y="197"/>
                  </a:cubicBezTo>
                  <a:cubicBezTo>
                    <a:pt x="11483" y="296"/>
                    <a:pt x="11483" y="394"/>
                    <a:pt x="11385" y="394"/>
                  </a:cubicBezTo>
                  <a:lnTo>
                    <a:pt x="11164" y="394"/>
                  </a:lnTo>
                  <a:cubicBezTo>
                    <a:pt x="11065" y="394"/>
                    <a:pt x="10869" y="394"/>
                    <a:pt x="10770" y="296"/>
                  </a:cubicBezTo>
                  <a:cubicBezTo>
                    <a:pt x="10672" y="394"/>
                    <a:pt x="10451" y="394"/>
                    <a:pt x="10352" y="492"/>
                  </a:cubicBezTo>
                  <a:lnTo>
                    <a:pt x="10352" y="394"/>
                  </a:lnTo>
                  <a:lnTo>
                    <a:pt x="10352" y="296"/>
                  </a:lnTo>
                  <a:cubicBezTo>
                    <a:pt x="10254" y="394"/>
                    <a:pt x="10254" y="394"/>
                    <a:pt x="10254" y="492"/>
                  </a:cubicBezTo>
                  <a:cubicBezTo>
                    <a:pt x="10155" y="492"/>
                    <a:pt x="10057" y="492"/>
                    <a:pt x="9934" y="394"/>
                  </a:cubicBezTo>
                  <a:cubicBezTo>
                    <a:pt x="9934" y="394"/>
                    <a:pt x="9836" y="394"/>
                    <a:pt x="9836" y="296"/>
                  </a:cubicBezTo>
                  <a:lnTo>
                    <a:pt x="9639" y="296"/>
                  </a:lnTo>
                  <a:lnTo>
                    <a:pt x="9639" y="394"/>
                  </a:lnTo>
                  <a:cubicBezTo>
                    <a:pt x="9639" y="296"/>
                    <a:pt x="9541" y="296"/>
                    <a:pt x="9541" y="296"/>
                  </a:cubicBezTo>
                  <a:cubicBezTo>
                    <a:pt x="9442" y="296"/>
                    <a:pt x="9319" y="394"/>
                    <a:pt x="9221" y="394"/>
                  </a:cubicBezTo>
                  <a:cubicBezTo>
                    <a:pt x="9123" y="394"/>
                    <a:pt x="9123" y="296"/>
                    <a:pt x="9123" y="197"/>
                  </a:cubicBezTo>
                  <a:lnTo>
                    <a:pt x="9024" y="296"/>
                  </a:lnTo>
                  <a:lnTo>
                    <a:pt x="8828" y="296"/>
                  </a:lnTo>
                  <a:cubicBezTo>
                    <a:pt x="8828" y="394"/>
                    <a:pt x="8926" y="394"/>
                    <a:pt x="8926" y="394"/>
                  </a:cubicBezTo>
                  <a:lnTo>
                    <a:pt x="8926" y="492"/>
                  </a:lnTo>
                  <a:lnTo>
                    <a:pt x="8606" y="492"/>
                  </a:lnTo>
                  <a:cubicBezTo>
                    <a:pt x="8508" y="394"/>
                    <a:pt x="8508" y="394"/>
                    <a:pt x="8410" y="296"/>
                  </a:cubicBezTo>
                  <a:cubicBezTo>
                    <a:pt x="8508" y="296"/>
                    <a:pt x="8606" y="197"/>
                    <a:pt x="8705" y="197"/>
                  </a:cubicBezTo>
                  <a:lnTo>
                    <a:pt x="87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33;p15">
              <a:extLst>
                <a:ext uri="{FF2B5EF4-FFF2-40B4-BE49-F238E27FC236}">
                  <a16:creationId xmlns:a16="http://schemas.microsoft.com/office/drawing/2014/main" id="{CF895839-28DB-86C2-9173-00D635CA18FB}"/>
                </a:ext>
              </a:extLst>
            </p:cNvPr>
            <p:cNvSpPr/>
            <p:nvPr/>
          </p:nvSpPr>
          <p:spPr>
            <a:xfrm>
              <a:off x="2584525" y="3573325"/>
              <a:ext cx="317225" cy="46150"/>
            </a:xfrm>
            <a:custGeom>
              <a:avLst/>
              <a:gdLst/>
              <a:ahLst/>
              <a:cxnLst/>
              <a:rect l="l" t="t" r="r" b="b"/>
              <a:pathLst>
                <a:path w="12689" h="1846" extrusionOk="0">
                  <a:moveTo>
                    <a:pt x="7992" y="517"/>
                  </a:moveTo>
                  <a:cubicBezTo>
                    <a:pt x="7894" y="616"/>
                    <a:pt x="7771" y="616"/>
                    <a:pt x="7771" y="714"/>
                  </a:cubicBezTo>
                  <a:lnTo>
                    <a:pt x="7672" y="616"/>
                  </a:lnTo>
                  <a:cubicBezTo>
                    <a:pt x="7771" y="517"/>
                    <a:pt x="7894" y="517"/>
                    <a:pt x="7992" y="517"/>
                  </a:cubicBezTo>
                  <a:close/>
                  <a:moveTo>
                    <a:pt x="5927" y="1"/>
                  </a:moveTo>
                  <a:cubicBezTo>
                    <a:pt x="5828" y="99"/>
                    <a:pt x="5730" y="124"/>
                    <a:pt x="5628" y="124"/>
                  </a:cubicBezTo>
                  <a:cubicBezTo>
                    <a:pt x="5527" y="124"/>
                    <a:pt x="5423" y="99"/>
                    <a:pt x="5312" y="99"/>
                  </a:cubicBezTo>
                  <a:cubicBezTo>
                    <a:pt x="5214" y="198"/>
                    <a:pt x="5115" y="198"/>
                    <a:pt x="5017" y="296"/>
                  </a:cubicBezTo>
                  <a:cubicBezTo>
                    <a:pt x="4820" y="296"/>
                    <a:pt x="4697" y="198"/>
                    <a:pt x="4500" y="198"/>
                  </a:cubicBezTo>
                  <a:cubicBezTo>
                    <a:pt x="4422" y="198"/>
                    <a:pt x="4406" y="324"/>
                    <a:pt x="4302" y="324"/>
                  </a:cubicBezTo>
                  <a:cubicBezTo>
                    <a:pt x="4276" y="324"/>
                    <a:pt x="4245" y="316"/>
                    <a:pt x="4205" y="296"/>
                  </a:cubicBezTo>
                  <a:cubicBezTo>
                    <a:pt x="4205" y="198"/>
                    <a:pt x="4304" y="198"/>
                    <a:pt x="4304" y="198"/>
                  </a:cubicBezTo>
                  <a:cubicBezTo>
                    <a:pt x="4259" y="178"/>
                    <a:pt x="4216" y="170"/>
                    <a:pt x="4174" y="170"/>
                  </a:cubicBezTo>
                  <a:cubicBezTo>
                    <a:pt x="4004" y="170"/>
                    <a:pt x="3846" y="296"/>
                    <a:pt x="3689" y="296"/>
                  </a:cubicBezTo>
                  <a:lnTo>
                    <a:pt x="3689" y="99"/>
                  </a:lnTo>
                  <a:lnTo>
                    <a:pt x="3468" y="99"/>
                  </a:lnTo>
                  <a:cubicBezTo>
                    <a:pt x="3271" y="394"/>
                    <a:pt x="2976" y="296"/>
                    <a:pt x="2656" y="394"/>
                  </a:cubicBezTo>
                  <a:lnTo>
                    <a:pt x="2558" y="296"/>
                  </a:lnTo>
                  <a:cubicBezTo>
                    <a:pt x="2460" y="296"/>
                    <a:pt x="2361" y="394"/>
                    <a:pt x="2140" y="394"/>
                  </a:cubicBezTo>
                  <a:cubicBezTo>
                    <a:pt x="2042" y="394"/>
                    <a:pt x="1943" y="616"/>
                    <a:pt x="1845" y="616"/>
                  </a:cubicBezTo>
                  <a:cubicBezTo>
                    <a:pt x="1761" y="596"/>
                    <a:pt x="1683" y="588"/>
                    <a:pt x="1608" y="588"/>
                  </a:cubicBezTo>
                  <a:cubicBezTo>
                    <a:pt x="1312" y="588"/>
                    <a:pt x="1087" y="714"/>
                    <a:pt x="910" y="714"/>
                  </a:cubicBezTo>
                  <a:cubicBezTo>
                    <a:pt x="714" y="1009"/>
                    <a:pt x="296" y="911"/>
                    <a:pt x="99" y="1132"/>
                  </a:cubicBezTo>
                  <a:cubicBezTo>
                    <a:pt x="99" y="1230"/>
                    <a:pt x="1" y="1230"/>
                    <a:pt x="1" y="1329"/>
                  </a:cubicBezTo>
                  <a:cubicBezTo>
                    <a:pt x="50" y="1427"/>
                    <a:pt x="148" y="1427"/>
                    <a:pt x="250" y="1427"/>
                  </a:cubicBezTo>
                  <a:cubicBezTo>
                    <a:pt x="351" y="1427"/>
                    <a:pt x="456" y="1427"/>
                    <a:pt x="517" y="1526"/>
                  </a:cubicBezTo>
                  <a:cubicBezTo>
                    <a:pt x="615" y="1526"/>
                    <a:pt x="714" y="1427"/>
                    <a:pt x="812" y="1427"/>
                  </a:cubicBezTo>
                  <a:cubicBezTo>
                    <a:pt x="910" y="1427"/>
                    <a:pt x="910" y="1526"/>
                    <a:pt x="1009" y="1526"/>
                  </a:cubicBezTo>
                  <a:cubicBezTo>
                    <a:pt x="1070" y="1476"/>
                    <a:pt x="1126" y="1452"/>
                    <a:pt x="1178" y="1452"/>
                  </a:cubicBezTo>
                  <a:cubicBezTo>
                    <a:pt x="1230" y="1452"/>
                    <a:pt x="1279" y="1476"/>
                    <a:pt x="1328" y="1526"/>
                  </a:cubicBezTo>
                  <a:cubicBezTo>
                    <a:pt x="1394" y="1526"/>
                    <a:pt x="1460" y="1569"/>
                    <a:pt x="1525" y="1569"/>
                  </a:cubicBezTo>
                  <a:cubicBezTo>
                    <a:pt x="1558" y="1569"/>
                    <a:pt x="1591" y="1558"/>
                    <a:pt x="1624" y="1526"/>
                  </a:cubicBezTo>
                  <a:cubicBezTo>
                    <a:pt x="1664" y="1493"/>
                    <a:pt x="1703" y="1482"/>
                    <a:pt x="1743" y="1482"/>
                  </a:cubicBezTo>
                  <a:cubicBezTo>
                    <a:pt x="1823" y="1482"/>
                    <a:pt x="1910" y="1526"/>
                    <a:pt x="2042" y="1526"/>
                  </a:cubicBezTo>
                  <a:cubicBezTo>
                    <a:pt x="2042" y="1427"/>
                    <a:pt x="2140" y="1427"/>
                    <a:pt x="2140" y="1427"/>
                  </a:cubicBezTo>
                  <a:lnTo>
                    <a:pt x="2976" y="1427"/>
                  </a:lnTo>
                  <a:cubicBezTo>
                    <a:pt x="3025" y="1378"/>
                    <a:pt x="3074" y="1378"/>
                    <a:pt x="3136" y="1378"/>
                  </a:cubicBezTo>
                  <a:cubicBezTo>
                    <a:pt x="3197" y="1378"/>
                    <a:pt x="3271" y="1378"/>
                    <a:pt x="3369" y="1329"/>
                  </a:cubicBezTo>
                  <a:lnTo>
                    <a:pt x="3468" y="1329"/>
                  </a:lnTo>
                  <a:cubicBezTo>
                    <a:pt x="3689" y="1427"/>
                    <a:pt x="3886" y="1427"/>
                    <a:pt x="3984" y="1427"/>
                  </a:cubicBezTo>
                  <a:cubicBezTo>
                    <a:pt x="4082" y="1427"/>
                    <a:pt x="4082" y="1526"/>
                    <a:pt x="4205" y="1526"/>
                  </a:cubicBezTo>
                  <a:cubicBezTo>
                    <a:pt x="4304" y="1476"/>
                    <a:pt x="4377" y="1452"/>
                    <a:pt x="4439" y="1452"/>
                  </a:cubicBezTo>
                  <a:cubicBezTo>
                    <a:pt x="4500" y="1452"/>
                    <a:pt x="4550" y="1476"/>
                    <a:pt x="4599" y="1526"/>
                  </a:cubicBezTo>
                  <a:cubicBezTo>
                    <a:pt x="4697" y="1526"/>
                    <a:pt x="4697" y="1526"/>
                    <a:pt x="4820" y="1427"/>
                  </a:cubicBezTo>
                  <a:cubicBezTo>
                    <a:pt x="4853" y="1493"/>
                    <a:pt x="4886" y="1515"/>
                    <a:pt x="4915" y="1515"/>
                  </a:cubicBezTo>
                  <a:cubicBezTo>
                    <a:pt x="4973" y="1515"/>
                    <a:pt x="5017" y="1427"/>
                    <a:pt x="5017" y="1427"/>
                  </a:cubicBezTo>
                  <a:cubicBezTo>
                    <a:pt x="5214" y="1526"/>
                    <a:pt x="5312" y="1526"/>
                    <a:pt x="5435" y="1526"/>
                  </a:cubicBezTo>
                  <a:cubicBezTo>
                    <a:pt x="5533" y="1526"/>
                    <a:pt x="5632" y="1526"/>
                    <a:pt x="5730" y="1427"/>
                  </a:cubicBezTo>
                  <a:cubicBezTo>
                    <a:pt x="5750" y="1407"/>
                    <a:pt x="5769" y="1400"/>
                    <a:pt x="5789" y="1400"/>
                  </a:cubicBezTo>
                  <a:cubicBezTo>
                    <a:pt x="5869" y="1400"/>
                    <a:pt x="5951" y="1526"/>
                    <a:pt x="6050" y="1526"/>
                  </a:cubicBezTo>
                  <a:cubicBezTo>
                    <a:pt x="6050" y="1526"/>
                    <a:pt x="6148" y="1526"/>
                    <a:pt x="6148" y="1427"/>
                  </a:cubicBezTo>
                  <a:cubicBezTo>
                    <a:pt x="6197" y="1526"/>
                    <a:pt x="6271" y="1550"/>
                    <a:pt x="6345" y="1550"/>
                  </a:cubicBezTo>
                  <a:cubicBezTo>
                    <a:pt x="6418" y="1550"/>
                    <a:pt x="6492" y="1526"/>
                    <a:pt x="6541" y="1526"/>
                  </a:cubicBezTo>
                  <a:cubicBezTo>
                    <a:pt x="6664" y="1526"/>
                    <a:pt x="6763" y="1624"/>
                    <a:pt x="6763" y="1624"/>
                  </a:cubicBezTo>
                  <a:cubicBezTo>
                    <a:pt x="6828" y="1624"/>
                    <a:pt x="6894" y="1580"/>
                    <a:pt x="6930" y="1580"/>
                  </a:cubicBezTo>
                  <a:cubicBezTo>
                    <a:pt x="6948" y="1580"/>
                    <a:pt x="6959" y="1591"/>
                    <a:pt x="6959" y="1624"/>
                  </a:cubicBezTo>
                  <a:cubicBezTo>
                    <a:pt x="7156" y="1747"/>
                    <a:pt x="7476" y="1747"/>
                    <a:pt x="7672" y="1747"/>
                  </a:cubicBezTo>
                  <a:lnTo>
                    <a:pt x="8386" y="1747"/>
                  </a:lnTo>
                  <a:cubicBezTo>
                    <a:pt x="8508" y="1747"/>
                    <a:pt x="8508" y="1624"/>
                    <a:pt x="8607" y="1624"/>
                  </a:cubicBezTo>
                  <a:cubicBezTo>
                    <a:pt x="8607" y="1624"/>
                    <a:pt x="8607" y="1747"/>
                    <a:pt x="8705" y="1747"/>
                  </a:cubicBezTo>
                  <a:cubicBezTo>
                    <a:pt x="8754" y="1685"/>
                    <a:pt x="8828" y="1655"/>
                    <a:pt x="8917" y="1655"/>
                  </a:cubicBezTo>
                  <a:cubicBezTo>
                    <a:pt x="9006" y="1655"/>
                    <a:pt x="9111" y="1685"/>
                    <a:pt x="9222" y="1747"/>
                  </a:cubicBezTo>
                  <a:cubicBezTo>
                    <a:pt x="9280" y="1710"/>
                    <a:pt x="9350" y="1695"/>
                    <a:pt x="9425" y="1695"/>
                  </a:cubicBezTo>
                  <a:cubicBezTo>
                    <a:pt x="9599" y="1695"/>
                    <a:pt x="9797" y="1776"/>
                    <a:pt x="9935" y="1845"/>
                  </a:cubicBezTo>
                  <a:cubicBezTo>
                    <a:pt x="10033" y="1747"/>
                    <a:pt x="10131" y="1747"/>
                    <a:pt x="10230" y="1624"/>
                  </a:cubicBezTo>
                  <a:cubicBezTo>
                    <a:pt x="10271" y="1665"/>
                    <a:pt x="10309" y="1679"/>
                    <a:pt x="10345" y="1679"/>
                  </a:cubicBezTo>
                  <a:cubicBezTo>
                    <a:pt x="10418" y="1679"/>
                    <a:pt x="10484" y="1624"/>
                    <a:pt x="10549" y="1624"/>
                  </a:cubicBezTo>
                  <a:cubicBezTo>
                    <a:pt x="10746" y="1747"/>
                    <a:pt x="10844" y="1747"/>
                    <a:pt x="10967" y="1747"/>
                  </a:cubicBezTo>
                  <a:cubicBezTo>
                    <a:pt x="11033" y="1747"/>
                    <a:pt x="11099" y="1692"/>
                    <a:pt x="11164" y="1692"/>
                  </a:cubicBezTo>
                  <a:cubicBezTo>
                    <a:pt x="11197" y="1692"/>
                    <a:pt x="11230" y="1706"/>
                    <a:pt x="11262" y="1747"/>
                  </a:cubicBezTo>
                  <a:cubicBezTo>
                    <a:pt x="11459" y="1747"/>
                    <a:pt x="11680" y="1747"/>
                    <a:pt x="11779" y="1624"/>
                  </a:cubicBezTo>
                  <a:cubicBezTo>
                    <a:pt x="11976" y="1624"/>
                    <a:pt x="12074" y="1526"/>
                    <a:pt x="12295" y="1526"/>
                  </a:cubicBezTo>
                  <a:cubicBezTo>
                    <a:pt x="12394" y="1526"/>
                    <a:pt x="12492" y="1427"/>
                    <a:pt x="12689" y="1329"/>
                  </a:cubicBezTo>
                  <a:cubicBezTo>
                    <a:pt x="12492" y="1329"/>
                    <a:pt x="12284" y="1373"/>
                    <a:pt x="12109" y="1373"/>
                  </a:cubicBezTo>
                  <a:cubicBezTo>
                    <a:pt x="12022" y="1373"/>
                    <a:pt x="11943" y="1362"/>
                    <a:pt x="11877" y="1329"/>
                  </a:cubicBezTo>
                  <a:cubicBezTo>
                    <a:pt x="11877" y="1132"/>
                    <a:pt x="11976" y="1132"/>
                    <a:pt x="12074" y="1009"/>
                  </a:cubicBezTo>
                  <a:cubicBezTo>
                    <a:pt x="11877" y="1009"/>
                    <a:pt x="11680" y="1009"/>
                    <a:pt x="11582" y="1132"/>
                  </a:cubicBezTo>
                  <a:cubicBezTo>
                    <a:pt x="11459" y="1009"/>
                    <a:pt x="11361" y="1009"/>
                    <a:pt x="11262" y="911"/>
                  </a:cubicBezTo>
                  <a:cubicBezTo>
                    <a:pt x="11361" y="911"/>
                    <a:pt x="11361" y="911"/>
                    <a:pt x="11459" y="812"/>
                  </a:cubicBezTo>
                  <a:lnTo>
                    <a:pt x="11164" y="812"/>
                  </a:lnTo>
                  <a:cubicBezTo>
                    <a:pt x="11066" y="812"/>
                    <a:pt x="10967" y="911"/>
                    <a:pt x="10967" y="911"/>
                  </a:cubicBezTo>
                  <a:cubicBezTo>
                    <a:pt x="10746" y="812"/>
                    <a:pt x="10648" y="812"/>
                    <a:pt x="10451" y="812"/>
                  </a:cubicBezTo>
                  <a:cubicBezTo>
                    <a:pt x="10451" y="911"/>
                    <a:pt x="10353" y="911"/>
                    <a:pt x="10353" y="911"/>
                  </a:cubicBezTo>
                  <a:cubicBezTo>
                    <a:pt x="10291" y="812"/>
                    <a:pt x="10236" y="788"/>
                    <a:pt x="10184" y="788"/>
                  </a:cubicBezTo>
                  <a:cubicBezTo>
                    <a:pt x="10131" y="788"/>
                    <a:pt x="10082" y="812"/>
                    <a:pt x="10033" y="812"/>
                  </a:cubicBezTo>
                  <a:cubicBezTo>
                    <a:pt x="9935" y="812"/>
                    <a:pt x="9935" y="714"/>
                    <a:pt x="9935" y="714"/>
                  </a:cubicBezTo>
                  <a:cubicBezTo>
                    <a:pt x="10033" y="714"/>
                    <a:pt x="10033" y="616"/>
                    <a:pt x="10033" y="616"/>
                  </a:cubicBezTo>
                  <a:lnTo>
                    <a:pt x="10230" y="616"/>
                  </a:lnTo>
                  <a:cubicBezTo>
                    <a:pt x="10353" y="616"/>
                    <a:pt x="10451" y="616"/>
                    <a:pt x="10648" y="517"/>
                  </a:cubicBezTo>
                  <a:lnTo>
                    <a:pt x="10353" y="517"/>
                  </a:lnTo>
                  <a:cubicBezTo>
                    <a:pt x="10230" y="517"/>
                    <a:pt x="10131" y="394"/>
                    <a:pt x="10131" y="394"/>
                  </a:cubicBezTo>
                  <a:cubicBezTo>
                    <a:pt x="10109" y="423"/>
                    <a:pt x="10091" y="433"/>
                    <a:pt x="10077" y="433"/>
                  </a:cubicBezTo>
                  <a:cubicBezTo>
                    <a:pt x="10040" y="433"/>
                    <a:pt x="10021" y="368"/>
                    <a:pt x="9982" y="368"/>
                  </a:cubicBezTo>
                  <a:cubicBezTo>
                    <a:pt x="9969" y="368"/>
                    <a:pt x="9954" y="376"/>
                    <a:pt x="9935" y="394"/>
                  </a:cubicBezTo>
                  <a:cubicBezTo>
                    <a:pt x="9902" y="362"/>
                    <a:pt x="9869" y="351"/>
                    <a:pt x="9835" y="351"/>
                  </a:cubicBezTo>
                  <a:cubicBezTo>
                    <a:pt x="9768" y="351"/>
                    <a:pt x="9697" y="394"/>
                    <a:pt x="9615" y="394"/>
                  </a:cubicBezTo>
                  <a:cubicBezTo>
                    <a:pt x="9549" y="394"/>
                    <a:pt x="9440" y="449"/>
                    <a:pt x="9316" y="449"/>
                  </a:cubicBezTo>
                  <a:cubicBezTo>
                    <a:pt x="9254" y="449"/>
                    <a:pt x="9189" y="435"/>
                    <a:pt x="9123" y="394"/>
                  </a:cubicBezTo>
                  <a:cubicBezTo>
                    <a:pt x="9123" y="362"/>
                    <a:pt x="9110" y="351"/>
                    <a:pt x="9091" y="351"/>
                  </a:cubicBezTo>
                  <a:cubicBezTo>
                    <a:pt x="9055" y="351"/>
                    <a:pt x="9000" y="394"/>
                    <a:pt x="9000" y="394"/>
                  </a:cubicBezTo>
                  <a:cubicBezTo>
                    <a:pt x="8935" y="394"/>
                    <a:pt x="8913" y="351"/>
                    <a:pt x="8876" y="351"/>
                  </a:cubicBezTo>
                  <a:cubicBezTo>
                    <a:pt x="8858" y="351"/>
                    <a:pt x="8836" y="362"/>
                    <a:pt x="8804" y="394"/>
                  </a:cubicBezTo>
                  <a:lnTo>
                    <a:pt x="8705" y="394"/>
                  </a:lnTo>
                  <a:cubicBezTo>
                    <a:pt x="8672" y="362"/>
                    <a:pt x="8651" y="351"/>
                    <a:pt x="8636" y="351"/>
                  </a:cubicBezTo>
                  <a:cubicBezTo>
                    <a:pt x="8607" y="351"/>
                    <a:pt x="8607" y="394"/>
                    <a:pt x="8607" y="394"/>
                  </a:cubicBezTo>
                  <a:cubicBezTo>
                    <a:pt x="8508" y="296"/>
                    <a:pt x="8386" y="296"/>
                    <a:pt x="8386" y="198"/>
                  </a:cubicBezTo>
                  <a:lnTo>
                    <a:pt x="8189" y="198"/>
                  </a:lnTo>
                  <a:cubicBezTo>
                    <a:pt x="8189" y="198"/>
                    <a:pt x="8145" y="241"/>
                    <a:pt x="8116" y="241"/>
                  </a:cubicBezTo>
                  <a:cubicBezTo>
                    <a:pt x="8101" y="241"/>
                    <a:pt x="8090" y="230"/>
                    <a:pt x="8090" y="198"/>
                  </a:cubicBezTo>
                  <a:cubicBezTo>
                    <a:pt x="8025" y="198"/>
                    <a:pt x="7959" y="154"/>
                    <a:pt x="7886" y="154"/>
                  </a:cubicBezTo>
                  <a:cubicBezTo>
                    <a:pt x="7850" y="154"/>
                    <a:pt x="7812" y="165"/>
                    <a:pt x="7771" y="198"/>
                  </a:cubicBezTo>
                  <a:cubicBezTo>
                    <a:pt x="7722" y="247"/>
                    <a:pt x="7648" y="247"/>
                    <a:pt x="7562" y="247"/>
                  </a:cubicBezTo>
                  <a:cubicBezTo>
                    <a:pt x="7476" y="247"/>
                    <a:pt x="7377" y="247"/>
                    <a:pt x="7279" y="296"/>
                  </a:cubicBezTo>
                  <a:lnTo>
                    <a:pt x="7156" y="394"/>
                  </a:lnTo>
                  <a:cubicBezTo>
                    <a:pt x="7058" y="296"/>
                    <a:pt x="6959" y="296"/>
                    <a:pt x="6861" y="296"/>
                  </a:cubicBezTo>
                  <a:lnTo>
                    <a:pt x="6345" y="296"/>
                  </a:lnTo>
                  <a:cubicBezTo>
                    <a:pt x="6324" y="275"/>
                    <a:pt x="6303" y="268"/>
                    <a:pt x="6282" y="268"/>
                  </a:cubicBezTo>
                  <a:cubicBezTo>
                    <a:pt x="6225" y="268"/>
                    <a:pt x="6169" y="324"/>
                    <a:pt x="6112" y="324"/>
                  </a:cubicBezTo>
                  <a:cubicBezTo>
                    <a:pt x="6091" y="324"/>
                    <a:pt x="6070" y="317"/>
                    <a:pt x="6050" y="296"/>
                  </a:cubicBezTo>
                  <a:lnTo>
                    <a:pt x="6050" y="99"/>
                  </a:lnTo>
                  <a:cubicBezTo>
                    <a:pt x="5927" y="99"/>
                    <a:pt x="5927" y="1"/>
                    <a:pt x="59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34;p15">
              <a:extLst>
                <a:ext uri="{FF2B5EF4-FFF2-40B4-BE49-F238E27FC236}">
                  <a16:creationId xmlns:a16="http://schemas.microsoft.com/office/drawing/2014/main" id="{1F5DD57D-3CD0-8CAA-49B8-AAB90D94146E}"/>
                </a:ext>
              </a:extLst>
            </p:cNvPr>
            <p:cNvSpPr/>
            <p:nvPr/>
          </p:nvSpPr>
          <p:spPr>
            <a:xfrm>
              <a:off x="2164050" y="3572625"/>
              <a:ext cx="356575" cy="77575"/>
            </a:xfrm>
            <a:custGeom>
              <a:avLst/>
              <a:gdLst/>
              <a:ahLst/>
              <a:cxnLst/>
              <a:rect l="l" t="t" r="r" b="b"/>
              <a:pathLst>
                <a:path w="14263" h="3103" extrusionOk="0">
                  <a:moveTo>
                    <a:pt x="11189" y="324"/>
                  </a:moveTo>
                  <a:lnTo>
                    <a:pt x="11189" y="545"/>
                  </a:lnTo>
                  <a:cubicBezTo>
                    <a:pt x="11066" y="545"/>
                    <a:pt x="11066" y="545"/>
                    <a:pt x="10967" y="422"/>
                  </a:cubicBezTo>
                  <a:cubicBezTo>
                    <a:pt x="11066" y="422"/>
                    <a:pt x="11066" y="422"/>
                    <a:pt x="11189" y="324"/>
                  </a:cubicBezTo>
                  <a:close/>
                  <a:moveTo>
                    <a:pt x="11902" y="324"/>
                  </a:moveTo>
                  <a:cubicBezTo>
                    <a:pt x="12000" y="422"/>
                    <a:pt x="12099" y="422"/>
                    <a:pt x="12099" y="422"/>
                  </a:cubicBezTo>
                  <a:cubicBezTo>
                    <a:pt x="12099" y="545"/>
                    <a:pt x="12099" y="545"/>
                    <a:pt x="12000" y="545"/>
                  </a:cubicBezTo>
                  <a:lnTo>
                    <a:pt x="11803" y="545"/>
                  </a:lnTo>
                  <a:cubicBezTo>
                    <a:pt x="11803" y="545"/>
                    <a:pt x="11680" y="545"/>
                    <a:pt x="11680" y="644"/>
                  </a:cubicBezTo>
                  <a:cubicBezTo>
                    <a:pt x="11680" y="422"/>
                    <a:pt x="11803" y="422"/>
                    <a:pt x="11902" y="324"/>
                  </a:cubicBezTo>
                  <a:close/>
                  <a:moveTo>
                    <a:pt x="2976" y="1652"/>
                  </a:moveTo>
                  <a:cubicBezTo>
                    <a:pt x="2976" y="1775"/>
                    <a:pt x="2976" y="1775"/>
                    <a:pt x="3074" y="1775"/>
                  </a:cubicBezTo>
                  <a:lnTo>
                    <a:pt x="3074" y="1652"/>
                  </a:lnTo>
                  <a:close/>
                  <a:moveTo>
                    <a:pt x="3197" y="1554"/>
                  </a:moveTo>
                  <a:lnTo>
                    <a:pt x="3197" y="1652"/>
                  </a:lnTo>
                  <a:lnTo>
                    <a:pt x="3074" y="1652"/>
                  </a:lnTo>
                  <a:cubicBezTo>
                    <a:pt x="3074" y="1775"/>
                    <a:pt x="3074" y="1775"/>
                    <a:pt x="3197" y="1775"/>
                  </a:cubicBezTo>
                  <a:cubicBezTo>
                    <a:pt x="3074" y="1775"/>
                    <a:pt x="3074" y="1873"/>
                    <a:pt x="3074" y="1873"/>
                  </a:cubicBezTo>
                  <a:cubicBezTo>
                    <a:pt x="2779" y="1873"/>
                    <a:pt x="2460" y="2070"/>
                    <a:pt x="2165" y="2070"/>
                  </a:cubicBezTo>
                  <a:cubicBezTo>
                    <a:pt x="2066" y="2168"/>
                    <a:pt x="1968" y="2168"/>
                    <a:pt x="1968" y="2267"/>
                  </a:cubicBezTo>
                  <a:cubicBezTo>
                    <a:pt x="1746" y="2267"/>
                    <a:pt x="1550" y="2267"/>
                    <a:pt x="1451" y="2390"/>
                  </a:cubicBezTo>
                  <a:cubicBezTo>
                    <a:pt x="1451" y="2168"/>
                    <a:pt x="1550" y="2267"/>
                    <a:pt x="1648" y="2168"/>
                  </a:cubicBezTo>
                  <a:cubicBezTo>
                    <a:pt x="1550" y="2168"/>
                    <a:pt x="1550" y="2070"/>
                    <a:pt x="1550" y="2070"/>
                  </a:cubicBezTo>
                  <a:lnTo>
                    <a:pt x="1550" y="1972"/>
                  </a:lnTo>
                  <a:cubicBezTo>
                    <a:pt x="1648" y="2021"/>
                    <a:pt x="1753" y="2045"/>
                    <a:pt x="1857" y="2045"/>
                  </a:cubicBezTo>
                  <a:cubicBezTo>
                    <a:pt x="1962" y="2045"/>
                    <a:pt x="2066" y="2021"/>
                    <a:pt x="2165" y="1972"/>
                  </a:cubicBezTo>
                  <a:cubicBezTo>
                    <a:pt x="2214" y="1922"/>
                    <a:pt x="2287" y="1922"/>
                    <a:pt x="2364" y="1922"/>
                  </a:cubicBezTo>
                  <a:cubicBezTo>
                    <a:pt x="2441" y="1922"/>
                    <a:pt x="2521" y="1922"/>
                    <a:pt x="2583" y="1873"/>
                  </a:cubicBezTo>
                  <a:cubicBezTo>
                    <a:pt x="2615" y="1840"/>
                    <a:pt x="2648" y="1829"/>
                    <a:pt x="2681" y="1829"/>
                  </a:cubicBezTo>
                  <a:cubicBezTo>
                    <a:pt x="2746" y="1829"/>
                    <a:pt x="2812" y="1873"/>
                    <a:pt x="2878" y="1873"/>
                  </a:cubicBezTo>
                  <a:cubicBezTo>
                    <a:pt x="2878" y="1775"/>
                    <a:pt x="2976" y="1775"/>
                    <a:pt x="2976" y="1652"/>
                  </a:cubicBezTo>
                  <a:lnTo>
                    <a:pt x="2681" y="1652"/>
                  </a:lnTo>
                  <a:lnTo>
                    <a:pt x="2681" y="1554"/>
                  </a:lnTo>
                  <a:close/>
                  <a:moveTo>
                    <a:pt x="11668" y="1"/>
                  </a:moveTo>
                  <a:cubicBezTo>
                    <a:pt x="11647" y="1"/>
                    <a:pt x="11599" y="57"/>
                    <a:pt x="11545" y="57"/>
                  </a:cubicBezTo>
                  <a:cubicBezTo>
                    <a:pt x="11525" y="57"/>
                    <a:pt x="11505" y="50"/>
                    <a:pt x="11484" y="29"/>
                  </a:cubicBezTo>
                  <a:lnTo>
                    <a:pt x="11287" y="29"/>
                  </a:lnTo>
                  <a:cubicBezTo>
                    <a:pt x="11189" y="127"/>
                    <a:pt x="11066" y="226"/>
                    <a:pt x="10967" y="324"/>
                  </a:cubicBezTo>
                  <a:cubicBezTo>
                    <a:pt x="10902" y="324"/>
                    <a:pt x="10793" y="280"/>
                    <a:pt x="10698" y="280"/>
                  </a:cubicBezTo>
                  <a:cubicBezTo>
                    <a:pt x="10650" y="280"/>
                    <a:pt x="10607" y="291"/>
                    <a:pt x="10574" y="324"/>
                  </a:cubicBezTo>
                  <a:cubicBezTo>
                    <a:pt x="10451" y="422"/>
                    <a:pt x="10574" y="545"/>
                    <a:pt x="10451" y="644"/>
                  </a:cubicBezTo>
                  <a:cubicBezTo>
                    <a:pt x="10451" y="742"/>
                    <a:pt x="10353" y="742"/>
                    <a:pt x="10353" y="840"/>
                  </a:cubicBezTo>
                  <a:cubicBezTo>
                    <a:pt x="10327" y="789"/>
                    <a:pt x="10294" y="771"/>
                    <a:pt x="10259" y="771"/>
                  </a:cubicBezTo>
                  <a:cubicBezTo>
                    <a:pt x="10179" y="771"/>
                    <a:pt x="10082" y="861"/>
                    <a:pt x="10010" y="861"/>
                  </a:cubicBezTo>
                  <a:cubicBezTo>
                    <a:pt x="9991" y="861"/>
                    <a:pt x="9974" y="855"/>
                    <a:pt x="9959" y="840"/>
                  </a:cubicBezTo>
                  <a:cubicBezTo>
                    <a:pt x="10058" y="742"/>
                    <a:pt x="10156" y="742"/>
                    <a:pt x="10156" y="644"/>
                  </a:cubicBezTo>
                  <a:cubicBezTo>
                    <a:pt x="10058" y="644"/>
                    <a:pt x="9836" y="644"/>
                    <a:pt x="9738" y="742"/>
                  </a:cubicBezTo>
                  <a:cubicBezTo>
                    <a:pt x="9640" y="742"/>
                    <a:pt x="9541" y="742"/>
                    <a:pt x="9345" y="840"/>
                  </a:cubicBezTo>
                  <a:cubicBezTo>
                    <a:pt x="9263" y="840"/>
                    <a:pt x="9192" y="797"/>
                    <a:pt x="9124" y="797"/>
                  </a:cubicBezTo>
                  <a:cubicBezTo>
                    <a:pt x="9090" y="797"/>
                    <a:pt x="9058" y="808"/>
                    <a:pt x="9025" y="840"/>
                  </a:cubicBezTo>
                  <a:cubicBezTo>
                    <a:pt x="9025" y="939"/>
                    <a:pt x="8927" y="939"/>
                    <a:pt x="8927" y="939"/>
                  </a:cubicBezTo>
                  <a:cubicBezTo>
                    <a:pt x="8828" y="939"/>
                    <a:pt x="8730" y="1037"/>
                    <a:pt x="8607" y="1037"/>
                  </a:cubicBezTo>
                  <a:cubicBezTo>
                    <a:pt x="8558" y="988"/>
                    <a:pt x="8509" y="988"/>
                    <a:pt x="8459" y="988"/>
                  </a:cubicBezTo>
                  <a:cubicBezTo>
                    <a:pt x="8410" y="988"/>
                    <a:pt x="8361" y="988"/>
                    <a:pt x="8312" y="939"/>
                  </a:cubicBezTo>
                  <a:cubicBezTo>
                    <a:pt x="8213" y="1037"/>
                    <a:pt x="8115" y="1037"/>
                    <a:pt x="7992" y="1037"/>
                  </a:cubicBezTo>
                  <a:lnTo>
                    <a:pt x="7795" y="1037"/>
                  </a:lnTo>
                  <a:cubicBezTo>
                    <a:pt x="7795" y="1160"/>
                    <a:pt x="7697" y="1160"/>
                    <a:pt x="7697" y="1160"/>
                  </a:cubicBezTo>
                  <a:lnTo>
                    <a:pt x="6886" y="1160"/>
                  </a:lnTo>
                  <a:cubicBezTo>
                    <a:pt x="6566" y="1160"/>
                    <a:pt x="6369" y="1160"/>
                    <a:pt x="6050" y="1357"/>
                  </a:cubicBezTo>
                  <a:cubicBezTo>
                    <a:pt x="5951" y="1455"/>
                    <a:pt x="5755" y="1455"/>
                    <a:pt x="5533" y="1455"/>
                  </a:cubicBezTo>
                  <a:lnTo>
                    <a:pt x="5435" y="1554"/>
                  </a:lnTo>
                  <a:lnTo>
                    <a:pt x="5238" y="1554"/>
                  </a:lnTo>
                  <a:cubicBezTo>
                    <a:pt x="5140" y="1554"/>
                    <a:pt x="5140" y="1652"/>
                    <a:pt x="5140" y="1652"/>
                  </a:cubicBezTo>
                  <a:lnTo>
                    <a:pt x="4820" y="1652"/>
                  </a:lnTo>
                  <a:cubicBezTo>
                    <a:pt x="4722" y="1652"/>
                    <a:pt x="4623" y="1775"/>
                    <a:pt x="4525" y="1775"/>
                  </a:cubicBezTo>
                  <a:cubicBezTo>
                    <a:pt x="4427" y="1775"/>
                    <a:pt x="4427" y="1775"/>
                    <a:pt x="4304" y="1652"/>
                  </a:cubicBezTo>
                  <a:cubicBezTo>
                    <a:pt x="4427" y="1554"/>
                    <a:pt x="4722" y="1554"/>
                    <a:pt x="4918" y="1455"/>
                  </a:cubicBezTo>
                  <a:cubicBezTo>
                    <a:pt x="4787" y="1455"/>
                    <a:pt x="4700" y="1411"/>
                    <a:pt x="4627" y="1411"/>
                  </a:cubicBezTo>
                  <a:cubicBezTo>
                    <a:pt x="4591" y="1411"/>
                    <a:pt x="4558" y="1422"/>
                    <a:pt x="4525" y="1455"/>
                  </a:cubicBezTo>
                  <a:cubicBezTo>
                    <a:pt x="4304" y="1455"/>
                    <a:pt x="4205" y="1357"/>
                    <a:pt x="4205" y="1357"/>
                  </a:cubicBezTo>
                  <a:cubicBezTo>
                    <a:pt x="4107" y="1406"/>
                    <a:pt x="4033" y="1406"/>
                    <a:pt x="3972" y="1406"/>
                  </a:cubicBezTo>
                  <a:cubicBezTo>
                    <a:pt x="3910" y="1406"/>
                    <a:pt x="3861" y="1406"/>
                    <a:pt x="3812" y="1455"/>
                  </a:cubicBezTo>
                  <a:lnTo>
                    <a:pt x="3910" y="1554"/>
                  </a:lnTo>
                  <a:cubicBezTo>
                    <a:pt x="3812" y="1652"/>
                    <a:pt x="3689" y="1652"/>
                    <a:pt x="3492" y="1652"/>
                  </a:cubicBezTo>
                  <a:cubicBezTo>
                    <a:pt x="3492" y="1554"/>
                    <a:pt x="3591" y="1554"/>
                    <a:pt x="3689" y="1455"/>
                  </a:cubicBezTo>
                  <a:cubicBezTo>
                    <a:pt x="3558" y="1455"/>
                    <a:pt x="3427" y="1499"/>
                    <a:pt x="3325" y="1499"/>
                  </a:cubicBezTo>
                  <a:cubicBezTo>
                    <a:pt x="3274" y="1499"/>
                    <a:pt x="3230" y="1488"/>
                    <a:pt x="3197" y="1455"/>
                  </a:cubicBezTo>
                  <a:lnTo>
                    <a:pt x="3074" y="1455"/>
                  </a:lnTo>
                  <a:cubicBezTo>
                    <a:pt x="3042" y="1488"/>
                    <a:pt x="2998" y="1499"/>
                    <a:pt x="2950" y="1499"/>
                  </a:cubicBezTo>
                  <a:cubicBezTo>
                    <a:pt x="2856" y="1499"/>
                    <a:pt x="2746" y="1455"/>
                    <a:pt x="2681" y="1455"/>
                  </a:cubicBezTo>
                  <a:cubicBezTo>
                    <a:pt x="2361" y="1652"/>
                    <a:pt x="2066" y="1652"/>
                    <a:pt x="1845" y="1775"/>
                  </a:cubicBezTo>
                  <a:cubicBezTo>
                    <a:pt x="1845" y="1775"/>
                    <a:pt x="1746" y="1775"/>
                    <a:pt x="1746" y="1652"/>
                  </a:cubicBezTo>
                  <a:cubicBezTo>
                    <a:pt x="1746" y="1775"/>
                    <a:pt x="1648" y="1775"/>
                    <a:pt x="1648" y="1873"/>
                  </a:cubicBezTo>
                  <a:cubicBezTo>
                    <a:pt x="1550" y="1775"/>
                    <a:pt x="1550" y="1652"/>
                    <a:pt x="1550" y="1652"/>
                  </a:cubicBezTo>
                  <a:cubicBezTo>
                    <a:pt x="1451" y="1652"/>
                    <a:pt x="1451" y="1775"/>
                    <a:pt x="1353" y="1775"/>
                  </a:cubicBezTo>
                  <a:cubicBezTo>
                    <a:pt x="1287" y="1738"/>
                    <a:pt x="1223" y="1723"/>
                    <a:pt x="1163" y="1723"/>
                  </a:cubicBezTo>
                  <a:cubicBezTo>
                    <a:pt x="1023" y="1723"/>
                    <a:pt x="906" y="1804"/>
                    <a:pt x="837" y="1873"/>
                  </a:cubicBezTo>
                  <a:lnTo>
                    <a:pt x="738" y="1873"/>
                  </a:lnTo>
                  <a:cubicBezTo>
                    <a:pt x="517" y="1972"/>
                    <a:pt x="222" y="2070"/>
                    <a:pt x="1" y="2168"/>
                  </a:cubicBezTo>
                  <a:cubicBezTo>
                    <a:pt x="1" y="2390"/>
                    <a:pt x="1" y="2488"/>
                    <a:pt x="124" y="2685"/>
                  </a:cubicBezTo>
                  <a:lnTo>
                    <a:pt x="222" y="2685"/>
                  </a:lnTo>
                  <a:cubicBezTo>
                    <a:pt x="419" y="2390"/>
                    <a:pt x="738" y="2488"/>
                    <a:pt x="1033" y="2390"/>
                  </a:cubicBezTo>
                  <a:lnTo>
                    <a:pt x="1033" y="2390"/>
                  </a:lnTo>
                  <a:cubicBezTo>
                    <a:pt x="935" y="2488"/>
                    <a:pt x="837" y="2685"/>
                    <a:pt x="837" y="2685"/>
                  </a:cubicBezTo>
                  <a:cubicBezTo>
                    <a:pt x="792" y="2665"/>
                    <a:pt x="753" y="2657"/>
                    <a:pt x="717" y="2657"/>
                  </a:cubicBezTo>
                  <a:cubicBezTo>
                    <a:pt x="572" y="2657"/>
                    <a:pt x="478" y="2783"/>
                    <a:pt x="320" y="2783"/>
                  </a:cubicBezTo>
                  <a:lnTo>
                    <a:pt x="320" y="2881"/>
                  </a:lnTo>
                  <a:cubicBezTo>
                    <a:pt x="320" y="3004"/>
                    <a:pt x="419" y="3004"/>
                    <a:pt x="419" y="3004"/>
                  </a:cubicBezTo>
                  <a:lnTo>
                    <a:pt x="517" y="3004"/>
                  </a:lnTo>
                  <a:cubicBezTo>
                    <a:pt x="615" y="3004"/>
                    <a:pt x="615" y="3004"/>
                    <a:pt x="615" y="2881"/>
                  </a:cubicBezTo>
                  <a:lnTo>
                    <a:pt x="1033" y="2881"/>
                  </a:lnTo>
                  <a:cubicBezTo>
                    <a:pt x="1132" y="3004"/>
                    <a:pt x="1132" y="3004"/>
                    <a:pt x="1132" y="3103"/>
                  </a:cubicBezTo>
                  <a:cubicBezTo>
                    <a:pt x="1230" y="3103"/>
                    <a:pt x="1353" y="3004"/>
                    <a:pt x="1550" y="3004"/>
                  </a:cubicBezTo>
                  <a:cubicBezTo>
                    <a:pt x="1550" y="3004"/>
                    <a:pt x="1648" y="2881"/>
                    <a:pt x="1746" y="2783"/>
                  </a:cubicBezTo>
                  <a:lnTo>
                    <a:pt x="1968" y="2783"/>
                  </a:lnTo>
                  <a:cubicBezTo>
                    <a:pt x="2107" y="2713"/>
                    <a:pt x="2197" y="2644"/>
                    <a:pt x="2351" y="2644"/>
                  </a:cubicBezTo>
                  <a:cubicBezTo>
                    <a:pt x="2414" y="2644"/>
                    <a:pt x="2489" y="2656"/>
                    <a:pt x="2583" y="2685"/>
                  </a:cubicBezTo>
                  <a:cubicBezTo>
                    <a:pt x="2583" y="2586"/>
                    <a:pt x="2607" y="2562"/>
                    <a:pt x="2644" y="2562"/>
                  </a:cubicBezTo>
                  <a:cubicBezTo>
                    <a:pt x="2681" y="2562"/>
                    <a:pt x="2730" y="2586"/>
                    <a:pt x="2779" y="2586"/>
                  </a:cubicBezTo>
                  <a:cubicBezTo>
                    <a:pt x="2878" y="2488"/>
                    <a:pt x="2976" y="2488"/>
                    <a:pt x="2976" y="2488"/>
                  </a:cubicBezTo>
                  <a:cubicBezTo>
                    <a:pt x="3074" y="2488"/>
                    <a:pt x="3197" y="2390"/>
                    <a:pt x="3296" y="2390"/>
                  </a:cubicBezTo>
                  <a:cubicBezTo>
                    <a:pt x="3352" y="2418"/>
                    <a:pt x="3408" y="2430"/>
                    <a:pt x="3465" y="2430"/>
                  </a:cubicBezTo>
                  <a:cubicBezTo>
                    <a:pt x="3607" y="2430"/>
                    <a:pt x="3752" y="2354"/>
                    <a:pt x="3910" y="2267"/>
                  </a:cubicBezTo>
                  <a:cubicBezTo>
                    <a:pt x="4041" y="2267"/>
                    <a:pt x="4173" y="2223"/>
                    <a:pt x="4311" y="2223"/>
                  </a:cubicBezTo>
                  <a:cubicBezTo>
                    <a:pt x="4380" y="2223"/>
                    <a:pt x="4451" y="2234"/>
                    <a:pt x="4525" y="2267"/>
                  </a:cubicBezTo>
                  <a:cubicBezTo>
                    <a:pt x="4722" y="2070"/>
                    <a:pt x="4820" y="1972"/>
                    <a:pt x="5041" y="1873"/>
                  </a:cubicBezTo>
                  <a:lnTo>
                    <a:pt x="5041" y="1972"/>
                  </a:lnTo>
                  <a:cubicBezTo>
                    <a:pt x="5337" y="1873"/>
                    <a:pt x="5755" y="1873"/>
                    <a:pt x="6050" y="1775"/>
                  </a:cubicBezTo>
                  <a:cubicBezTo>
                    <a:pt x="6271" y="1873"/>
                    <a:pt x="6468" y="1873"/>
                    <a:pt x="6664" y="1873"/>
                  </a:cubicBezTo>
                  <a:cubicBezTo>
                    <a:pt x="6697" y="1906"/>
                    <a:pt x="6744" y="1917"/>
                    <a:pt x="6791" y="1917"/>
                  </a:cubicBezTo>
                  <a:cubicBezTo>
                    <a:pt x="6886" y="1917"/>
                    <a:pt x="6984" y="1873"/>
                    <a:pt x="6984" y="1873"/>
                  </a:cubicBezTo>
                  <a:cubicBezTo>
                    <a:pt x="7082" y="1824"/>
                    <a:pt x="7156" y="1824"/>
                    <a:pt x="7233" y="1824"/>
                  </a:cubicBezTo>
                  <a:cubicBezTo>
                    <a:pt x="7310" y="1824"/>
                    <a:pt x="7390" y="1824"/>
                    <a:pt x="7500" y="1775"/>
                  </a:cubicBezTo>
                  <a:cubicBezTo>
                    <a:pt x="7599" y="1775"/>
                    <a:pt x="7795" y="1775"/>
                    <a:pt x="7992" y="1652"/>
                  </a:cubicBezTo>
                  <a:cubicBezTo>
                    <a:pt x="8312" y="1554"/>
                    <a:pt x="8607" y="1554"/>
                    <a:pt x="8828" y="1455"/>
                  </a:cubicBezTo>
                  <a:lnTo>
                    <a:pt x="8927" y="1455"/>
                  </a:lnTo>
                  <a:cubicBezTo>
                    <a:pt x="9123" y="1357"/>
                    <a:pt x="9345" y="1357"/>
                    <a:pt x="9640" y="1258"/>
                  </a:cubicBezTo>
                  <a:lnTo>
                    <a:pt x="9738" y="1258"/>
                  </a:lnTo>
                  <a:cubicBezTo>
                    <a:pt x="9836" y="1160"/>
                    <a:pt x="10058" y="1160"/>
                    <a:pt x="10058" y="1037"/>
                  </a:cubicBezTo>
                  <a:cubicBezTo>
                    <a:pt x="10254" y="1037"/>
                    <a:pt x="10353" y="1037"/>
                    <a:pt x="10451" y="1160"/>
                  </a:cubicBezTo>
                  <a:cubicBezTo>
                    <a:pt x="10451" y="1037"/>
                    <a:pt x="10574" y="1037"/>
                    <a:pt x="10574" y="1037"/>
                  </a:cubicBezTo>
                  <a:cubicBezTo>
                    <a:pt x="10771" y="1037"/>
                    <a:pt x="10869" y="1160"/>
                    <a:pt x="11066" y="1160"/>
                  </a:cubicBezTo>
                  <a:cubicBezTo>
                    <a:pt x="11029" y="1233"/>
                    <a:pt x="10993" y="1252"/>
                    <a:pt x="10957" y="1252"/>
                  </a:cubicBezTo>
                  <a:cubicBezTo>
                    <a:pt x="10917" y="1252"/>
                    <a:pt x="10877" y="1229"/>
                    <a:pt x="10838" y="1229"/>
                  </a:cubicBezTo>
                  <a:cubicBezTo>
                    <a:pt x="10815" y="1229"/>
                    <a:pt x="10793" y="1236"/>
                    <a:pt x="10771" y="1258"/>
                  </a:cubicBezTo>
                  <a:lnTo>
                    <a:pt x="10771" y="1357"/>
                  </a:lnTo>
                  <a:cubicBezTo>
                    <a:pt x="10967" y="1357"/>
                    <a:pt x="11189" y="1357"/>
                    <a:pt x="11484" y="1258"/>
                  </a:cubicBezTo>
                  <a:lnTo>
                    <a:pt x="11484" y="1357"/>
                  </a:lnTo>
                  <a:cubicBezTo>
                    <a:pt x="11582" y="1357"/>
                    <a:pt x="11582" y="1258"/>
                    <a:pt x="11680" y="1258"/>
                  </a:cubicBezTo>
                  <a:cubicBezTo>
                    <a:pt x="11731" y="1281"/>
                    <a:pt x="11780" y="1288"/>
                    <a:pt x="11829" y="1288"/>
                  </a:cubicBezTo>
                  <a:cubicBezTo>
                    <a:pt x="11917" y="1288"/>
                    <a:pt x="12006" y="1265"/>
                    <a:pt x="12107" y="1265"/>
                  </a:cubicBezTo>
                  <a:cubicBezTo>
                    <a:pt x="12199" y="1265"/>
                    <a:pt x="12300" y="1284"/>
                    <a:pt x="12418" y="1357"/>
                  </a:cubicBezTo>
                  <a:cubicBezTo>
                    <a:pt x="12445" y="1302"/>
                    <a:pt x="12480" y="1286"/>
                    <a:pt x="12520" y="1286"/>
                  </a:cubicBezTo>
                  <a:cubicBezTo>
                    <a:pt x="12585" y="1286"/>
                    <a:pt x="12664" y="1330"/>
                    <a:pt x="12749" y="1330"/>
                  </a:cubicBezTo>
                  <a:cubicBezTo>
                    <a:pt x="12801" y="1330"/>
                    <a:pt x="12856" y="1313"/>
                    <a:pt x="12910" y="1258"/>
                  </a:cubicBezTo>
                  <a:cubicBezTo>
                    <a:pt x="13131" y="1258"/>
                    <a:pt x="13230" y="1160"/>
                    <a:pt x="13426" y="1160"/>
                  </a:cubicBezTo>
                  <a:lnTo>
                    <a:pt x="13426" y="1037"/>
                  </a:lnTo>
                  <a:lnTo>
                    <a:pt x="13648" y="1037"/>
                  </a:lnTo>
                  <a:cubicBezTo>
                    <a:pt x="13746" y="939"/>
                    <a:pt x="13746" y="840"/>
                    <a:pt x="13844" y="840"/>
                  </a:cubicBezTo>
                  <a:cubicBezTo>
                    <a:pt x="13943" y="840"/>
                    <a:pt x="14139" y="742"/>
                    <a:pt x="14262" y="644"/>
                  </a:cubicBezTo>
                  <a:cubicBezTo>
                    <a:pt x="14139" y="644"/>
                    <a:pt x="14041" y="742"/>
                    <a:pt x="13943" y="742"/>
                  </a:cubicBezTo>
                  <a:cubicBezTo>
                    <a:pt x="13844" y="742"/>
                    <a:pt x="13844" y="644"/>
                    <a:pt x="13844" y="644"/>
                  </a:cubicBezTo>
                  <a:lnTo>
                    <a:pt x="13844" y="545"/>
                  </a:lnTo>
                  <a:lnTo>
                    <a:pt x="13746" y="422"/>
                  </a:lnTo>
                  <a:cubicBezTo>
                    <a:pt x="13844" y="422"/>
                    <a:pt x="13943" y="422"/>
                    <a:pt x="13943" y="324"/>
                  </a:cubicBezTo>
                  <a:lnTo>
                    <a:pt x="13525" y="324"/>
                  </a:lnTo>
                  <a:cubicBezTo>
                    <a:pt x="13426" y="324"/>
                    <a:pt x="13328" y="422"/>
                    <a:pt x="13230" y="422"/>
                  </a:cubicBezTo>
                  <a:cubicBezTo>
                    <a:pt x="13131" y="545"/>
                    <a:pt x="13033" y="545"/>
                    <a:pt x="12812" y="545"/>
                  </a:cubicBezTo>
                  <a:lnTo>
                    <a:pt x="12713" y="545"/>
                  </a:lnTo>
                  <a:cubicBezTo>
                    <a:pt x="12517" y="545"/>
                    <a:pt x="12418" y="545"/>
                    <a:pt x="12418" y="324"/>
                  </a:cubicBezTo>
                  <a:cubicBezTo>
                    <a:pt x="12517" y="324"/>
                    <a:pt x="12615" y="226"/>
                    <a:pt x="12713" y="226"/>
                  </a:cubicBezTo>
                  <a:cubicBezTo>
                    <a:pt x="12812" y="226"/>
                    <a:pt x="12812" y="226"/>
                    <a:pt x="12812" y="324"/>
                  </a:cubicBezTo>
                  <a:lnTo>
                    <a:pt x="12812" y="127"/>
                  </a:lnTo>
                  <a:lnTo>
                    <a:pt x="12517" y="127"/>
                  </a:lnTo>
                  <a:cubicBezTo>
                    <a:pt x="12418" y="127"/>
                    <a:pt x="12418" y="127"/>
                    <a:pt x="12295" y="29"/>
                  </a:cubicBezTo>
                  <a:cubicBezTo>
                    <a:pt x="12197" y="29"/>
                    <a:pt x="12197" y="127"/>
                    <a:pt x="12197" y="127"/>
                  </a:cubicBezTo>
                  <a:cubicBezTo>
                    <a:pt x="12099" y="29"/>
                    <a:pt x="12000" y="29"/>
                    <a:pt x="11902" y="29"/>
                  </a:cubicBezTo>
                  <a:cubicBezTo>
                    <a:pt x="11836" y="29"/>
                    <a:pt x="11814" y="73"/>
                    <a:pt x="11771" y="73"/>
                  </a:cubicBezTo>
                  <a:cubicBezTo>
                    <a:pt x="11749" y="73"/>
                    <a:pt x="11721" y="62"/>
                    <a:pt x="11680" y="29"/>
                  </a:cubicBezTo>
                  <a:cubicBezTo>
                    <a:pt x="11680" y="8"/>
                    <a:pt x="11676" y="1"/>
                    <a:pt x="11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35;p15">
              <a:extLst>
                <a:ext uri="{FF2B5EF4-FFF2-40B4-BE49-F238E27FC236}">
                  <a16:creationId xmlns:a16="http://schemas.microsoft.com/office/drawing/2014/main" id="{F1FEA181-2509-5489-63FA-1EE5BA6B5228}"/>
                </a:ext>
              </a:extLst>
            </p:cNvPr>
            <p:cNvSpPr/>
            <p:nvPr/>
          </p:nvSpPr>
          <p:spPr>
            <a:xfrm>
              <a:off x="3252725" y="3593625"/>
              <a:ext cx="100225" cy="69700"/>
            </a:xfrm>
            <a:custGeom>
              <a:avLst/>
              <a:gdLst/>
              <a:ahLst/>
              <a:cxnLst/>
              <a:rect l="l" t="t" r="r" b="b"/>
              <a:pathLst>
                <a:path w="4009" h="2788" extrusionOk="0">
                  <a:moveTo>
                    <a:pt x="2878" y="418"/>
                  </a:moveTo>
                  <a:lnTo>
                    <a:pt x="2780" y="517"/>
                  </a:lnTo>
                  <a:cubicBezTo>
                    <a:pt x="2681" y="615"/>
                    <a:pt x="2681" y="615"/>
                    <a:pt x="2558" y="615"/>
                  </a:cubicBezTo>
                  <a:cubicBezTo>
                    <a:pt x="2558" y="615"/>
                    <a:pt x="2534" y="591"/>
                    <a:pt x="2497" y="591"/>
                  </a:cubicBezTo>
                  <a:cubicBezTo>
                    <a:pt x="2460" y="591"/>
                    <a:pt x="2411" y="615"/>
                    <a:pt x="2362" y="714"/>
                  </a:cubicBezTo>
                  <a:cubicBezTo>
                    <a:pt x="2362" y="615"/>
                    <a:pt x="2362" y="615"/>
                    <a:pt x="2263" y="517"/>
                  </a:cubicBezTo>
                  <a:cubicBezTo>
                    <a:pt x="2460" y="517"/>
                    <a:pt x="2681" y="418"/>
                    <a:pt x="2878" y="418"/>
                  </a:cubicBezTo>
                  <a:close/>
                  <a:moveTo>
                    <a:pt x="1944" y="0"/>
                  </a:moveTo>
                  <a:cubicBezTo>
                    <a:pt x="1845" y="99"/>
                    <a:pt x="1648" y="99"/>
                    <a:pt x="1452" y="99"/>
                  </a:cubicBezTo>
                  <a:lnTo>
                    <a:pt x="1452" y="197"/>
                  </a:lnTo>
                  <a:lnTo>
                    <a:pt x="1230" y="197"/>
                  </a:lnTo>
                  <a:cubicBezTo>
                    <a:pt x="1329" y="418"/>
                    <a:pt x="1452" y="418"/>
                    <a:pt x="1648" y="418"/>
                  </a:cubicBezTo>
                  <a:cubicBezTo>
                    <a:pt x="1550" y="517"/>
                    <a:pt x="1452" y="517"/>
                    <a:pt x="1329" y="517"/>
                  </a:cubicBezTo>
                  <a:cubicBezTo>
                    <a:pt x="1329" y="615"/>
                    <a:pt x="1329" y="615"/>
                    <a:pt x="1452" y="615"/>
                  </a:cubicBezTo>
                  <a:cubicBezTo>
                    <a:pt x="1329" y="615"/>
                    <a:pt x="1329" y="615"/>
                    <a:pt x="1230" y="714"/>
                  </a:cubicBezTo>
                  <a:cubicBezTo>
                    <a:pt x="1329" y="714"/>
                    <a:pt x="1452" y="812"/>
                    <a:pt x="1550" y="812"/>
                  </a:cubicBezTo>
                  <a:cubicBezTo>
                    <a:pt x="1329" y="935"/>
                    <a:pt x="1230" y="935"/>
                    <a:pt x="1132" y="1033"/>
                  </a:cubicBezTo>
                  <a:cubicBezTo>
                    <a:pt x="1132" y="1132"/>
                    <a:pt x="1230" y="1132"/>
                    <a:pt x="1329" y="1230"/>
                  </a:cubicBezTo>
                  <a:cubicBezTo>
                    <a:pt x="1263" y="1230"/>
                    <a:pt x="1198" y="1274"/>
                    <a:pt x="1161" y="1274"/>
                  </a:cubicBezTo>
                  <a:cubicBezTo>
                    <a:pt x="1143" y="1274"/>
                    <a:pt x="1132" y="1263"/>
                    <a:pt x="1132" y="1230"/>
                  </a:cubicBezTo>
                  <a:cubicBezTo>
                    <a:pt x="1034" y="1181"/>
                    <a:pt x="929" y="1181"/>
                    <a:pt x="825" y="1181"/>
                  </a:cubicBezTo>
                  <a:cubicBezTo>
                    <a:pt x="720" y="1181"/>
                    <a:pt x="616" y="1181"/>
                    <a:pt x="517" y="1132"/>
                  </a:cubicBezTo>
                  <a:lnTo>
                    <a:pt x="517" y="1230"/>
                  </a:lnTo>
                  <a:lnTo>
                    <a:pt x="837" y="1230"/>
                  </a:lnTo>
                  <a:cubicBezTo>
                    <a:pt x="714" y="1328"/>
                    <a:pt x="517" y="1427"/>
                    <a:pt x="419" y="1550"/>
                  </a:cubicBezTo>
                  <a:cubicBezTo>
                    <a:pt x="321" y="1427"/>
                    <a:pt x="222" y="1427"/>
                    <a:pt x="1" y="1427"/>
                  </a:cubicBezTo>
                  <a:lnTo>
                    <a:pt x="1" y="1550"/>
                  </a:lnTo>
                  <a:cubicBezTo>
                    <a:pt x="1" y="1648"/>
                    <a:pt x="99" y="1648"/>
                    <a:pt x="99" y="1746"/>
                  </a:cubicBezTo>
                  <a:lnTo>
                    <a:pt x="1" y="1746"/>
                  </a:lnTo>
                  <a:cubicBezTo>
                    <a:pt x="1" y="1845"/>
                    <a:pt x="99" y="1845"/>
                    <a:pt x="99" y="1943"/>
                  </a:cubicBezTo>
                  <a:cubicBezTo>
                    <a:pt x="321" y="1943"/>
                    <a:pt x="616" y="1943"/>
                    <a:pt x="837" y="2164"/>
                  </a:cubicBezTo>
                  <a:cubicBezTo>
                    <a:pt x="837" y="2164"/>
                    <a:pt x="714" y="2164"/>
                    <a:pt x="714" y="2263"/>
                  </a:cubicBezTo>
                  <a:cubicBezTo>
                    <a:pt x="837" y="2361"/>
                    <a:pt x="714" y="2656"/>
                    <a:pt x="935" y="2779"/>
                  </a:cubicBezTo>
                  <a:lnTo>
                    <a:pt x="1034" y="2656"/>
                  </a:lnTo>
                  <a:cubicBezTo>
                    <a:pt x="1119" y="2752"/>
                    <a:pt x="1227" y="2788"/>
                    <a:pt x="1338" y="2788"/>
                  </a:cubicBezTo>
                  <a:cubicBezTo>
                    <a:pt x="1484" y="2788"/>
                    <a:pt x="1635" y="2726"/>
                    <a:pt x="1747" y="2656"/>
                  </a:cubicBezTo>
                  <a:lnTo>
                    <a:pt x="1747" y="2558"/>
                  </a:lnTo>
                  <a:cubicBezTo>
                    <a:pt x="1845" y="2459"/>
                    <a:pt x="1944" y="2361"/>
                    <a:pt x="2165" y="2361"/>
                  </a:cubicBezTo>
                  <a:cubicBezTo>
                    <a:pt x="2165" y="2459"/>
                    <a:pt x="2066" y="2656"/>
                    <a:pt x="2263" y="2779"/>
                  </a:cubicBezTo>
                  <a:lnTo>
                    <a:pt x="2460" y="2779"/>
                  </a:lnTo>
                  <a:lnTo>
                    <a:pt x="2460" y="2656"/>
                  </a:lnTo>
                  <a:cubicBezTo>
                    <a:pt x="2460" y="2656"/>
                    <a:pt x="2362" y="2558"/>
                    <a:pt x="2263" y="2558"/>
                  </a:cubicBezTo>
                  <a:cubicBezTo>
                    <a:pt x="2312" y="2558"/>
                    <a:pt x="2386" y="2533"/>
                    <a:pt x="2463" y="2533"/>
                  </a:cubicBezTo>
                  <a:cubicBezTo>
                    <a:pt x="2540" y="2533"/>
                    <a:pt x="2620" y="2558"/>
                    <a:pt x="2681" y="2656"/>
                  </a:cubicBezTo>
                  <a:cubicBezTo>
                    <a:pt x="2780" y="2558"/>
                    <a:pt x="2780" y="2558"/>
                    <a:pt x="2878" y="2459"/>
                  </a:cubicBezTo>
                  <a:cubicBezTo>
                    <a:pt x="2878" y="2459"/>
                    <a:pt x="2780" y="2361"/>
                    <a:pt x="2681" y="2361"/>
                  </a:cubicBezTo>
                  <a:cubicBezTo>
                    <a:pt x="2780" y="2263"/>
                    <a:pt x="2780" y="2164"/>
                    <a:pt x="2878" y="2164"/>
                  </a:cubicBezTo>
                  <a:cubicBezTo>
                    <a:pt x="2878" y="2041"/>
                    <a:pt x="2780" y="2041"/>
                    <a:pt x="2780" y="2041"/>
                  </a:cubicBezTo>
                  <a:cubicBezTo>
                    <a:pt x="2878" y="1943"/>
                    <a:pt x="3075" y="1943"/>
                    <a:pt x="3075" y="1746"/>
                  </a:cubicBezTo>
                  <a:cubicBezTo>
                    <a:pt x="3173" y="1648"/>
                    <a:pt x="3296" y="1550"/>
                    <a:pt x="3296" y="1427"/>
                  </a:cubicBezTo>
                  <a:lnTo>
                    <a:pt x="3493" y="1427"/>
                  </a:lnTo>
                  <a:cubicBezTo>
                    <a:pt x="3493" y="1230"/>
                    <a:pt x="3493" y="1230"/>
                    <a:pt x="3689" y="1132"/>
                  </a:cubicBezTo>
                  <a:cubicBezTo>
                    <a:pt x="3591" y="1132"/>
                    <a:pt x="3591" y="1132"/>
                    <a:pt x="3493" y="1033"/>
                  </a:cubicBezTo>
                  <a:lnTo>
                    <a:pt x="3689" y="1033"/>
                  </a:lnTo>
                  <a:cubicBezTo>
                    <a:pt x="3689" y="935"/>
                    <a:pt x="3689" y="812"/>
                    <a:pt x="3591" y="812"/>
                  </a:cubicBezTo>
                  <a:cubicBezTo>
                    <a:pt x="3788" y="714"/>
                    <a:pt x="3911" y="714"/>
                    <a:pt x="4009" y="714"/>
                  </a:cubicBezTo>
                  <a:cubicBezTo>
                    <a:pt x="4009" y="320"/>
                    <a:pt x="3591" y="320"/>
                    <a:pt x="3394" y="197"/>
                  </a:cubicBezTo>
                  <a:lnTo>
                    <a:pt x="3075" y="197"/>
                  </a:lnTo>
                  <a:cubicBezTo>
                    <a:pt x="3075" y="197"/>
                    <a:pt x="3075" y="99"/>
                    <a:pt x="2976" y="99"/>
                  </a:cubicBezTo>
                  <a:lnTo>
                    <a:pt x="2780" y="99"/>
                  </a:lnTo>
                  <a:cubicBezTo>
                    <a:pt x="2669" y="99"/>
                    <a:pt x="2564" y="123"/>
                    <a:pt x="2463" y="123"/>
                  </a:cubicBezTo>
                  <a:cubicBezTo>
                    <a:pt x="2362" y="123"/>
                    <a:pt x="2263" y="99"/>
                    <a:pt x="21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36;p15">
              <a:extLst>
                <a:ext uri="{FF2B5EF4-FFF2-40B4-BE49-F238E27FC236}">
                  <a16:creationId xmlns:a16="http://schemas.microsoft.com/office/drawing/2014/main" id="{80D95FBC-3B25-6385-D080-4211F5A44858}"/>
                </a:ext>
              </a:extLst>
            </p:cNvPr>
            <p:cNvSpPr/>
            <p:nvPr/>
          </p:nvSpPr>
          <p:spPr>
            <a:xfrm>
              <a:off x="2433300" y="3542600"/>
              <a:ext cx="71950" cy="17850"/>
            </a:xfrm>
            <a:custGeom>
              <a:avLst/>
              <a:gdLst/>
              <a:ahLst/>
              <a:cxnLst/>
              <a:rect l="l" t="t" r="r" b="b"/>
              <a:pathLst>
                <a:path w="2878" h="714" extrusionOk="0">
                  <a:moveTo>
                    <a:pt x="2878" y="1"/>
                  </a:moveTo>
                  <a:cubicBezTo>
                    <a:pt x="2656" y="99"/>
                    <a:pt x="2361" y="99"/>
                    <a:pt x="2140" y="197"/>
                  </a:cubicBezTo>
                  <a:cubicBezTo>
                    <a:pt x="2042" y="197"/>
                    <a:pt x="1943" y="197"/>
                    <a:pt x="1943" y="296"/>
                  </a:cubicBezTo>
                  <a:cubicBezTo>
                    <a:pt x="1845" y="197"/>
                    <a:pt x="1747" y="197"/>
                    <a:pt x="1648" y="197"/>
                  </a:cubicBezTo>
                  <a:lnTo>
                    <a:pt x="1230" y="197"/>
                  </a:lnTo>
                  <a:cubicBezTo>
                    <a:pt x="1033" y="197"/>
                    <a:pt x="910" y="296"/>
                    <a:pt x="812" y="296"/>
                  </a:cubicBezTo>
                  <a:cubicBezTo>
                    <a:pt x="615" y="296"/>
                    <a:pt x="517" y="517"/>
                    <a:pt x="419" y="517"/>
                  </a:cubicBezTo>
                  <a:cubicBezTo>
                    <a:pt x="197" y="517"/>
                    <a:pt x="99" y="615"/>
                    <a:pt x="1" y="714"/>
                  </a:cubicBezTo>
                  <a:cubicBezTo>
                    <a:pt x="197" y="714"/>
                    <a:pt x="296" y="714"/>
                    <a:pt x="419" y="615"/>
                  </a:cubicBezTo>
                  <a:lnTo>
                    <a:pt x="910" y="615"/>
                  </a:lnTo>
                  <a:cubicBezTo>
                    <a:pt x="1058" y="615"/>
                    <a:pt x="1151" y="659"/>
                    <a:pt x="1226" y="659"/>
                  </a:cubicBezTo>
                  <a:cubicBezTo>
                    <a:pt x="1263" y="659"/>
                    <a:pt x="1296" y="648"/>
                    <a:pt x="1329" y="615"/>
                  </a:cubicBezTo>
                  <a:cubicBezTo>
                    <a:pt x="1427" y="566"/>
                    <a:pt x="1507" y="542"/>
                    <a:pt x="1587" y="542"/>
                  </a:cubicBezTo>
                  <a:cubicBezTo>
                    <a:pt x="1667" y="542"/>
                    <a:pt x="1747" y="566"/>
                    <a:pt x="1845" y="615"/>
                  </a:cubicBezTo>
                  <a:cubicBezTo>
                    <a:pt x="1943" y="517"/>
                    <a:pt x="1943" y="517"/>
                    <a:pt x="1943" y="394"/>
                  </a:cubicBezTo>
                  <a:cubicBezTo>
                    <a:pt x="2140" y="394"/>
                    <a:pt x="2263" y="394"/>
                    <a:pt x="2361" y="517"/>
                  </a:cubicBezTo>
                  <a:lnTo>
                    <a:pt x="28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37;p15">
              <a:extLst>
                <a:ext uri="{FF2B5EF4-FFF2-40B4-BE49-F238E27FC236}">
                  <a16:creationId xmlns:a16="http://schemas.microsoft.com/office/drawing/2014/main" id="{A99943D0-BE73-7CDD-D97F-2F9B8D3C4532}"/>
                </a:ext>
              </a:extLst>
            </p:cNvPr>
            <p:cNvSpPr/>
            <p:nvPr/>
          </p:nvSpPr>
          <p:spPr>
            <a:xfrm>
              <a:off x="2558700" y="3569500"/>
              <a:ext cx="69500" cy="16775"/>
            </a:xfrm>
            <a:custGeom>
              <a:avLst/>
              <a:gdLst/>
              <a:ahLst/>
              <a:cxnLst/>
              <a:rect l="l" t="t" r="r" b="b"/>
              <a:pathLst>
                <a:path w="2780" h="671" extrusionOk="0">
                  <a:moveTo>
                    <a:pt x="2591" y="1"/>
                  </a:moveTo>
                  <a:cubicBezTo>
                    <a:pt x="2482" y="1"/>
                    <a:pt x="2394" y="56"/>
                    <a:pt x="2263" y="56"/>
                  </a:cubicBezTo>
                  <a:cubicBezTo>
                    <a:pt x="2165" y="154"/>
                    <a:pt x="1943" y="154"/>
                    <a:pt x="1845" y="154"/>
                  </a:cubicBezTo>
                  <a:cubicBezTo>
                    <a:pt x="1747" y="252"/>
                    <a:pt x="1648" y="252"/>
                    <a:pt x="1427" y="252"/>
                  </a:cubicBezTo>
                  <a:cubicBezTo>
                    <a:pt x="1230" y="351"/>
                    <a:pt x="1034" y="351"/>
                    <a:pt x="812" y="351"/>
                  </a:cubicBezTo>
                  <a:cubicBezTo>
                    <a:pt x="714" y="252"/>
                    <a:pt x="616" y="252"/>
                    <a:pt x="616" y="154"/>
                  </a:cubicBezTo>
                  <a:lnTo>
                    <a:pt x="812" y="154"/>
                  </a:lnTo>
                  <a:lnTo>
                    <a:pt x="812" y="56"/>
                  </a:lnTo>
                  <a:cubicBezTo>
                    <a:pt x="714" y="56"/>
                    <a:pt x="616" y="154"/>
                    <a:pt x="517" y="154"/>
                  </a:cubicBezTo>
                  <a:cubicBezTo>
                    <a:pt x="517" y="351"/>
                    <a:pt x="419" y="351"/>
                    <a:pt x="198" y="449"/>
                  </a:cubicBezTo>
                  <a:cubicBezTo>
                    <a:pt x="198" y="449"/>
                    <a:pt x="99" y="449"/>
                    <a:pt x="1" y="547"/>
                  </a:cubicBezTo>
                  <a:lnTo>
                    <a:pt x="616" y="547"/>
                  </a:lnTo>
                  <a:cubicBezTo>
                    <a:pt x="714" y="609"/>
                    <a:pt x="794" y="609"/>
                    <a:pt x="874" y="609"/>
                  </a:cubicBezTo>
                  <a:cubicBezTo>
                    <a:pt x="954" y="609"/>
                    <a:pt x="1034" y="609"/>
                    <a:pt x="1132" y="670"/>
                  </a:cubicBezTo>
                  <a:cubicBezTo>
                    <a:pt x="1230" y="547"/>
                    <a:pt x="1427" y="449"/>
                    <a:pt x="1648" y="351"/>
                  </a:cubicBezTo>
                  <a:cubicBezTo>
                    <a:pt x="1648" y="351"/>
                    <a:pt x="1747" y="449"/>
                    <a:pt x="1845" y="449"/>
                  </a:cubicBezTo>
                  <a:lnTo>
                    <a:pt x="1943" y="351"/>
                  </a:lnTo>
                  <a:lnTo>
                    <a:pt x="2042" y="449"/>
                  </a:lnTo>
                  <a:cubicBezTo>
                    <a:pt x="2042" y="351"/>
                    <a:pt x="2042" y="351"/>
                    <a:pt x="2165" y="351"/>
                  </a:cubicBezTo>
                  <a:cubicBezTo>
                    <a:pt x="2361" y="252"/>
                    <a:pt x="2558" y="252"/>
                    <a:pt x="2657" y="252"/>
                  </a:cubicBezTo>
                  <a:lnTo>
                    <a:pt x="2657" y="154"/>
                  </a:lnTo>
                  <a:lnTo>
                    <a:pt x="2779" y="154"/>
                  </a:lnTo>
                  <a:lnTo>
                    <a:pt x="2779" y="56"/>
                  </a:lnTo>
                  <a:cubicBezTo>
                    <a:pt x="2706" y="15"/>
                    <a:pt x="2646" y="1"/>
                    <a:pt x="25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38;p15">
              <a:extLst>
                <a:ext uri="{FF2B5EF4-FFF2-40B4-BE49-F238E27FC236}">
                  <a16:creationId xmlns:a16="http://schemas.microsoft.com/office/drawing/2014/main" id="{103A1B1A-8E19-A30C-1E0A-81BA31317B73}"/>
                </a:ext>
              </a:extLst>
            </p:cNvPr>
            <p:cNvSpPr/>
            <p:nvPr/>
          </p:nvSpPr>
          <p:spPr>
            <a:xfrm>
              <a:off x="2430850" y="3524775"/>
              <a:ext cx="86700" cy="15400"/>
            </a:xfrm>
            <a:custGeom>
              <a:avLst/>
              <a:gdLst/>
              <a:ahLst/>
              <a:cxnLst/>
              <a:rect l="l" t="t" r="r" b="b"/>
              <a:pathLst>
                <a:path w="3468" h="616" extrusionOk="0">
                  <a:moveTo>
                    <a:pt x="3467" y="0"/>
                  </a:moveTo>
                  <a:cubicBezTo>
                    <a:pt x="3369" y="0"/>
                    <a:pt x="3271" y="0"/>
                    <a:pt x="3172" y="99"/>
                  </a:cubicBezTo>
                  <a:lnTo>
                    <a:pt x="3467" y="99"/>
                  </a:lnTo>
                  <a:lnTo>
                    <a:pt x="3467" y="0"/>
                  </a:lnTo>
                  <a:close/>
                  <a:moveTo>
                    <a:pt x="1131" y="99"/>
                  </a:moveTo>
                  <a:cubicBezTo>
                    <a:pt x="1008" y="197"/>
                    <a:pt x="99" y="296"/>
                    <a:pt x="0" y="296"/>
                  </a:cubicBezTo>
                  <a:lnTo>
                    <a:pt x="0" y="394"/>
                  </a:lnTo>
                  <a:cubicBezTo>
                    <a:pt x="99" y="394"/>
                    <a:pt x="197" y="296"/>
                    <a:pt x="295" y="296"/>
                  </a:cubicBezTo>
                  <a:cubicBezTo>
                    <a:pt x="328" y="328"/>
                    <a:pt x="364" y="339"/>
                    <a:pt x="400" y="339"/>
                  </a:cubicBezTo>
                  <a:cubicBezTo>
                    <a:pt x="473" y="339"/>
                    <a:pt x="550" y="296"/>
                    <a:pt x="615" y="296"/>
                  </a:cubicBezTo>
                  <a:cubicBezTo>
                    <a:pt x="636" y="275"/>
                    <a:pt x="652" y="267"/>
                    <a:pt x="666" y="267"/>
                  </a:cubicBezTo>
                  <a:cubicBezTo>
                    <a:pt x="704" y="267"/>
                    <a:pt x="723" y="324"/>
                    <a:pt x="761" y="324"/>
                  </a:cubicBezTo>
                  <a:cubicBezTo>
                    <a:pt x="775" y="324"/>
                    <a:pt x="791" y="316"/>
                    <a:pt x="812" y="296"/>
                  </a:cubicBezTo>
                  <a:cubicBezTo>
                    <a:pt x="910" y="296"/>
                    <a:pt x="1008" y="394"/>
                    <a:pt x="1131" y="394"/>
                  </a:cubicBezTo>
                  <a:cubicBezTo>
                    <a:pt x="1164" y="427"/>
                    <a:pt x="1186" y="438"/>
                    <a:pt x="1204" y="438"/>
                  </a:cubicBezTo>
                  <a:cubicBezTo>
                    <a:pt x="1241" y="438"/>
                    <a:pt x="1263" y="394"/>
                    <a:pt x="1328" y="394"/>
                  </a:cubicBezTo>
                  <a:cubicBezTo>
                    <a:pt x="1427" y="492"/>
                    <a:pt x="1525" y="492"/>
                    <a:pt x="1623" y="615"/>
                  </a:cubicBezTo>
                  <a:cubicBezTo>
                    <a:pt x="1746" y="492"/>
                    <a:pt x="1746" y="492"/>
                    <a:pt x="1943" y="394"/>
                  </a:cubicBezTo>
                  <a:cubicBezTo>
                    <a:pt x="2238" y="394"/>
                    <a:pt x="2459" y="394"/>
                    <a:pt x="2656" y="296"/>
                  </a:cubicBezTo>
                  <a:cubicBezTo>
                    <a:pt x="2853" y="296"/>
                    <a:pt x="3074" y="197"/>
                    <a:pt x="3172" y="197"/>
                  </a:cubicBezTo>
                  <a:lnTo>
                    <a:pt x="3172" y="99"/>
                  </a:lnTo>
                  <a:cubicBezTo>
                    <a:pt x="2959" y="99"/>
                    <a:pt x="2801" y="143"/>
                    <a:pt x="2661" y="143"/>
                  </a:cubicBezTo>
                  <a:cubicBezTo>
                    <a:pt x="2590" y="143"/>
                    <a:pt x="2525" y="132"/>
                    <a:pt x="2459" y="99"/>
                  </a:cubicBezTo>
                  <a:cubicBezTo>
                    <a:pt x="2394" y="99"/>
                    <a:pt x="2372" y="186"/>
                    <a:pt x="2328" y="186"/>
                  </a:cubicBezTo>
                  <a:cubicBezTo>
                    <a:pt x="2306" y="186"/>
                    <a:pt x="2279" y="164"/>
                    <a:pt x="2238" y="99"/>
                  </a:cubicBezTo>
                  <a:cubicBezTo>
                    <a:pt x="2238" y="99"/>
                    <a:pt x="2041" y="99"/>
                    <a:pt x="2041" y="197"/>
                  </a:cubicBezTo>
                  <a:cubicBezTo>
                    <a:pt x="2008" y="230"/>
                    <a:pt x="1976" y="241"/>
                    <a:pt x="1943" y="241"/>
                  </a:cubicBezTo>
                  <a:cubicBezTo>
                    <a:pt x="1877" y="241"/>
                    <a:pt x="1812" y="197"/>
                    <a:pt x="1746" y="197"/>
                  </a:cubicBezTo>
                  <a:cubicBezTo>
                    <a:pt x="1623" y="197"/>
                    <a:pt x="1525" y="296"/>
                    <a:pt x="1427" y="296"/>
                  </a:cubicBezTo>
                  <a:cubicBezTo>
                    <a:pt x="1328" y="296"/>
                    <a:pt x="1328" y="197"/>
                    <a:pt x="1328" y="197"/>
                  </a:cubicBezTo>
                  <a:cubicBezTo>
                    <a:pt x="1230" y="197"/>
                    <a:pt x="1230" y="197"/>
                    <a:pt x="1230" y="296"/>
                  </a:cubicBezTo>
                  <a:cubicBezTo>
                    <a:pt x="1230" y="197"/>
                    <a:pt x="1131" y="197"/>
                    <a:pt x="1131" y="9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39;p15">
              <a:extLst>
                <a:ext uri="{FF2B5EF4-FFF2-40B4-BE49-F238E27FC236}">
                  <a16:creationId xmlns:a16="http://schemas.microsoft.com/office/drawing/2014/main" id="{06EC0E92-8E5E-5E87-6A26-ACC4234D1FDC}"/>
                </a:ext>
              </a:extLst>
            </p:cNvPr>
            <p:cNvSpPr/>
            <p:nvPr/>
          </p:nvSpPr>
          <p:spPr>
            <a:xfrm>
              <a:off x="2433300" y="3475600"/>
              <a:ext cx="41225" cy="18450"/>
            </a:xfrm>
            <a:custGeom>
              <a:avLst/>
              <a:gdLst/>
              <a:ahLst/>
              <a:cxnLst/>
              <a:rect l="l" t="t" r="r" b="b"/>
              <a:pathLst>
                <a:path w="1649" h="738" extrusionOk="0">
                  <a:moveTo>
                    <a:pt x="1648" y="0"/>
                  </a:moveTo>
                  <a:lnTo>
                    <a:pt x="1648" y="0"/>
                  </a:lnTo>
                  <a:cubicBezTo>
                    <a:pt x="1530" y="51"/>
                    <a:pt x="1434" y="90"/>
                    <a:pt x="1353" y="119"/>
                  </a:cubicBezTo>
                  <a:lnTo>
                    <a:pt x="1353" y="119"/>
                  </a:lnTo>
                  <a:cubicBezTo>
                    <a:pt x="1450" y="110"/>
                    <a:pt x="1566" y="83"/>
                    <a:pt x="1648" y="0"/>
                  </a:cubicBezTo>
                  <a:close/>
                  <a:moveTo>
                    <a:pt x="812" y="0"/>
                  </a:moveTo>
                  <a:cubicBezTo>
                    <a:pt x="714" y="123"/>
                    <a:pt x="615" y="123"/>
                    <a:pt x="615" y="123"/>
                  </a:cubicBezTo>
                  <a:lnTo>
                    <a:pt x="615" y="320"/>
                  </a:lnTo>
                  <a:cubicBezTo>
                    <a:pt x="566" y="418"/>
                    <a:pt x="486" y="443"/>
                    <a:pt x="394" y="443"/>
                  </a:cubicBezTo>
                  <a:cubicBezTo>
                    <a:pt x="302" y="443"/>
                    <a:pt x="197" y="418"/>
                    <a:pt x="99" y="418"/>
                  </a:cubicBezTo>
                  <a:cubicBezTo>
                    <a:pt x="99" y="517"/>
                    <a:pt x="1" y="517"/>
                    <a:pt x="1" y="615"/>
                  </a:cubicBezTo>
                  <a:cubicBezTo>
                    <a:pt x="197" y="615"/>
                    <a:pt x="296" y="517"/>
                    <a:pt x="517" y="517"/>
                  </a:cubicBezTo>
                  <a:lnTo>
                    <a:pt x="615" y="615"/>
                  </a:lnTo>
                  <a:cubicBezTo>
                    <a:pt x="714" y="738"/>
                    <a:pt x="812" y="738"/>
                    <a:pt x="812" y="738"/>
                  </a:cubicBezTo>
                  <a:cubicBezTo>
                    <a:pt x="910" y="517"/>
                    <a:pt x="1033" y="615"/>
                    <a:pt x="1132" y="517"/>
                  </a:cubicBezTo>
                  <a:lnTo>
                    <a:pt x="1230" y="517"/>
                  </a:lnTo>
                  <a:lnTo>
                    <a:pt x="1132" y="418"/>
                  </a:lnTo>
                  <a:cubicBezTo>
                    <a:pt x="1033" y="418"/>
                    <a:pt x="910" y="418"/>
                    <a:pt x="910" y="517"/>
                  </a:cubicBezTo>
                  <a:cubicBezTo>
                    <a:pt x="910" y="320"/>
                    <a:pt x="714" y="320"/>
                    <a:pt x="812" y="123"/>
                  </a:cubicBezTo>
                  <a:lnTo>
                    <a:pt x="812" y="123"/>
                  </a:lnTo>
                  <a:cubicBezTo>
                    <a:pt x="901" y="163"/>
                    <a:pt x="970" y="186"/>
                    <a:pt x="1053" y="186"/>
                  </a:cubicBezTo>
                  <a:cubicBezTo>
                    <a:pt x="1131" y="186"/>
                    <a:pt x="1222" y="166"/>
                    <a:pt x="1353" y="119"/>
                  </a:cubicBezTo>
                  <a:lnTo>
                    <a:pt x="1353" y="119"/>
                  </a:lnTo>
                  <a:cubicBezTo>
                    <a:pt x="1306" y="123"/>
                    <a:pt x="1263" y="123"/>
                    <a:pt x="1230" y="123"/>
                  </a:cubicBezTo>
                  <a:cubicBezTo>
                    <a:pt x="1132" y="123"/>
                    <a:pt x="910" y="0"/>
                    <a:pt x="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40;p15">
              <a:extLst>
                <a:ext uri="{FF2B5EF4-FFF2-40B4-BE49-F238E27FC236}">
                  <a16:creationId xmlns:a16="http://schemas.microsoft.com/office/drawing/2014/main" id="{36B8C9CD-A274-8ACF-4476-A8414330DF68}"/>
                </a:ext>
              </a:extLst>
            </p:cNvPr>
            <p:cNvSpPr/>
            <p:nvPr/>
          </p:nvSpPr>
          <p:spPr>
            <a:xfrm>
              <a:off x="2341100" y="3494050"/>
              <a:ext cx="48575" cy="15375"/>
            </a:xfrm>
            <a:custGeom>
              <a:avLst/>
              <a:gdLst/>
              <a:ahLst/>
              <a:cxnLst/>
              <a:rect l="l" t="t" r="r" b="b"/>
              <a:pathLst>
                <a:path w="1943" h="615" extrusionOk="0">
                  <a:moveTo>
                    <a:pt x="1525" y="0"/>
                  </a:moveTo>
                  <a:cubicBezTo>
                    <a:pt x="1427" y="98"/>
                    <a:pt x="1427" y="98"/>
                    <a:pt x="1427" y="197"/>
                  </a:cubicBezTo>
                  <a:cubicBezTo>
                    <a:pt x="1230" y="197"/>
                    <a:pt x="1131" y="295"/>
                    <a:pt x="1033" y="295"/>
                  </a:cubicBezTo>
                  <a:lnTo>
                    <a:pt x="1033" y="393"/>
                  </a:lnTo>
                  <a:cubicBezTo>
                    <a:pt x="812" y="295"/>
                    <a:pt x="713" y="197"/>
                    <a:pt x="517" y="197"/>
                  </a:cubicBezTo>
                  <a:cubicBezTo>
                    <a:pt x="418" y="295"/>
                    <a:pt x="197" y="295"/>
                    <a:pt x="0" y="393"/>
                  </a:cubicBezTo>
                  <a:cubicBezTo>
                    <a:pt x="0" y="492"/>
                    <a:pt x="0" y="492"/>
                    <a:pt x="99" y="615"/>
                  </a:cubicBezTo>
                  <a:cubicBezTo>
                    <a:pt x="197" y="492"/>
                    <a:pt x="418" y="393"/>
                    <a:pt x="615" y="295"/>
                  </a:cubicBezTo>
                  <a:cubicBezTo>
                    <a:pt x="763" y="393"/>
                    <a:pt x="916" y="443"/>
                    <a:pt x="1070" y="443"/>
                  </a:cubicBezTo>
                  <a:cubicBezTo>
                    <a:pt x="1224" y="443"/>
                    <a:pt x="1377" y="393"/>
                    <a:pt x="1525" y="295"/>
                  </a:cubicBezTo>
                  <a:cubicBezTo>
                    <a:pt x="1525" y="295"/>
                    <a:pt x="1525" y="393"/>
                    <a:pt x="1648" y="393"/>
                  </a:cubicBezTo>
                  <a:cubicBezTo>
                    <a:pt x="1746" y="393"/>
                    <a:pt x="1845" y="295"/>
                    <a:pt x="1943" y="295"/>
                  </a:cubicBezTo>
                  <a:lnTo>
                    <a:pt x="1943" y="197"/>
                  </a:lnTo>
                  <a:lnTo>
                    <a:pt x="1746" y="197"/>
                  </a:lnTo>
                  <a:cubicBezTo>
                    <a:pt x="1746" y="98"/>
                    <a:pt x="1746" y="98"/>
                    <a:pt x="1845" y="98"/>
                  </a:cubicBezTo>
                  <a:cubicBezTo>
                    <a:pt x="1845" y="98"/>
                    <a:pt x="1845" y="0"/>
                    <a:pt x="17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41;p15">
              <a:extLst>
                <a:ext uri="{FF2B5EF4-FFF2-40B4-BE49-F238E27FC236}">
                  <a16:creationId xmlns:a16="http://schemas.microsoft.com/office/drawing/2014/main" id="{3745FF3C-CB63-4B11-784B-E97F3D367B06}"/>
                </a:ext>
              </a:extLst>
            </p:cNvPr>
            <p:cNvSpPr/>
            <p:nvPr/>
          </p:nvSpPr>
          <p:spPr>
            <a:xfrm>
              <a:off x="2832875" y="3516775"/>
              <a:ext cx="28300" cy="12950"/>
            </a:xfrm>
            <a:custGeom>
              <a:avLst/>
              <a:gdLst/>
              <a:ahLst/>
              <a:cxnLst/>
              <a:rect l="l" t="t" r="r" b="b"/>
              <a:pathLst>
                <a:path w="1132" h="518" extrusionOk="0">
                  <a:moveTo>
                    <a:pt x="419" y="1"/>
                  </a:moveTo>
                  <a:cubicBezTo>
                    <a:pt x="197" y="1"/>
                    <a:pt x="99" y="99"/>
                    <a:pt x="1" y="198"/>
                  </a:cubicBezTo>
                  <a:cubicBezTo>
                    <a:pt x="99" y="198"/>
                    <a:pt x="197" y="320"/>
                    <a:pt x="197" y="419"/>
                  </a:cubicBezTo>
                  <a:cubicBezTo>
                    <a:pt x="419" y="419"/>
                    <a:pt x="615" y="419"/>
                    <a:pt x="714" y="517"/>
                  </a:cubicBezTo>
                  <a:cubicBezTo>
                    <a:pt x="812" y="419"/>
                    <a:pt x="812" y="320"/>
                    <a:pt x="910" y="198"/>
                  </a:cubicBezTo>
                  <a:cubicBezTo>
                    <a:pt x="1033" y="198"/>
                    <a:pt x="1033" y="198"/>
                    <a:pt x="1132" y="99"/>
                  </a:cubicBezTo>
                  <a:cubicBezTo>
                    <a:pt x="910" y="99"/>
                    <a:pt x="812" y="99"/>
                    <a:pt x="714" y="1"/>
                  </a:cubicBezTo>
                  <a:cubicBezTo>
                    <a:pt x="648" y="1"/>
                    <a:pt x="583" y="45"/>
                    <a:pt x="517" y="45"/>
                  </a:cubicBezTo>
                  <a:cubicBezTo>
                    <a:pt x="484" y="45"/>
                    <a:pt x="451" y="34"/>
                    <a:pt x="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42;p15">
              <a:extLst>
                <a:ext uri="{FF2B5EF4-FFF2-40B4-BE49-F238E27FC236}">
                  <a16:creationId xmlns:a16="http://schemas.microsoft.com/office/drawing/2014/main" id="{B9CFCEE7-69D5-4A2E-F6E2-C26BCEF59BAA}"/>
                </a:ext>
              </a:extLst>
            </p:cNvPr>
            <p:cNvSpPr/>
            <p:nvPr/>
          </p:nvSpPr>
          <p:spPr>
            <a:xfrm>
              <a:off x="2376750" y="3483575"/>
              <a:ext cx="23375" cy="12950"/>
            </a:xfrm>
            <a:custGeom>
              <a:avLst/>
              <a:gdLst/>
              <a:ahLst/>
              <a:cxnLst/>
              <a:rect l="l" t="t" r="r" b="b"/>
              <a:pathLst>
                <a:path w="935" h="518" extrusionOk="0">
                  <a:moveTo>
                    <a:pt x="320" y="1"/>
                  </a:moveTo>
                  <a:cubicBezTo>
                    <a:pt x="222" y="1"/>
                    <a:pt x="99" y="1"/>
                    <a:pt x="1" y="99"/>
                  </a:cubicBezTo>
                  <a:cubicBezTo>
                    <a:pt x="99" y="99"/>
                    <a:pt x="222" y="198"/>
                    <a:pt x="222" y="296"/>
                  </a:cubicBezTo>
                  <a:cubicBezTo>
                    <a:pt x="320" y="296"/>
                    <a:pt x="418" y="296"/>
                    <a:pt x="419" y="198"/>
                  </a:cubicBezTo>
                  <a:lnTo>
                    <a:pt x="419" y="198"/>
                  </a:lnTo>
                  <a:cubicBezTo>
                    <a:pt x="419" y="296"/>
                    <a:pt x="419" y="296"/>
                    <a:pt x="320" y="419"/>
                  </a:cubicBezTo>
                  <a:cubicBezTo>
                    <a:pt x="419" y="419"/>
                    <a:pt x="517" y="296"/>
                    <a:pt x="615" y="296"/>
                  </a:cubicBezTo>
                  <a:cubicBezTo>
                    <a:pt x="714" y="419"/>
                    <a:pt x="714" y="419"/>
                    <a:pt x="714" y="517"/>
                  </a:cubicBezTo>
                  <a:cubicBezTo>
                    <a:pt x="837" y="419"/>
                    <a:pt x="837" y="296"/>
                    <a:pt x="935" y="296"/>
                  </a:cubicBezTo>
                  <a:lnTo>
                    <a:pt x="714" y="296"/>
                  </a:lnTo>
                  <a:cubicBezTo>
                    <a:pt x="837" y="198"/>
                    <a:pt x="837" y="99"/>
                    <a:pt x="935" y="99"/>
                  </a:cubicBezTo>
                  <a:lnTo>
                    <a:pt x="935" y="1"/>
                  </a:lnTo>
                  <a:cubicBezTo>
                    <a:pt x="869" y="1"/>
                    <a:pt x="793" y="45"/>
                    <a:pt x="720" y="45"/>
                  </a:cubicBezTo>
                  <a:cubicBezTo>
                    <a:pt x="684" y="45"/>
                    <a:pt x="648" y="34"/>
                    <a:pt x="615" y="1"/>
                  </a:cubicBezTo>
                  <a:cubicBezTo>
                    <a:pt x="582" y="34"/>
                    <a:pt x="550" y="45"/>
                    <a:pt x="521" y="45"/>
                  </a:cubicBezTo>
                  <a:cubicBezTo>
                    <a:pt x="462" y="45"/>
                    <a:pt x="419" y="1"/>
                    <a:pt x="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43;p15">
              <a:extLst>
                <a:ext uri="{FF2B5EF4-FFF2-40B4-BE49-F238E27FC236}">
                  <a16:creationId xmlns:a16="http://schemas.microsoft.com/office/drawing/2014/main" id="{7296BC2C-0704-8500-C91D-6E5918F5F3EC}"/>
                </a:ext>
              </a:extLst>
            </p:cNvPr>
            <p:cNvSpPr/>
            <p:nvPr/>
          </p:nvSpPr>
          <p:spPr>
            <a:xfrm>
              <a:off x="2917100" y="3488500"/>
              <a:ext cx="30750" cy="15400"/>
            </a:xfrm>
            <a:custGeom>
              <a:avLst/>
              <a:gdLst/>
              <a:ahLst/>
              <a:cxnLst/>
              <a:rect l="l" t="t" r="r" b="b"/>
              <a:pathLst>
                <a:path w="1230" h="616" extrusionOk="0">
                  <a:moveTo>
                    <a:pt x="222" y="1"/>
                  </a:moveTo>
                  <a:lnTo>
                    <a:pt x="320" y="99"/>
                  </a:lnTo>
                  <a:cubicBezTo>
                    <a:pt x="222" y="222"/>
                    <a:pt x="222" y="222"/>
                    <a:pt x="0" y="320"/>
                  </a:cubicBezTo>
                  <a:cubicBezTo>
                    <a:pt x="222" y="320"/>
                    <a:pt x="320" y="320"/>
                    <a:pt x="418" y="222"/>
                  </a:cubicBezTo>
                  <a:cubicBezTo>
                    <a:pt x="418" y="320"/>
                    <a:pt x="517" y="419"/>
                    <a:pt x="738" y="517"/>
                  </a:cubicBezTo>
                  <a:lnTo>
                    <a:pt x="738" y="419"/>
                  </a:lnTo>
                  <a:lnTo>
                    <a:pt x="1033" y="419"/>
                  </a:lnTo>
                  <a:lnTo>
                    <a:pt x="1033" y="615"/>
                  </a:lnTo>
                  <a:cubicBezTo>
                    <a:pt x="1131" y="517"/>
                    <a:pt x="1131" y="419"/>
                    <a:pt x="1230" y="419"/>
                  </a:cubicBezTo>
                  <a:cubicBezTo>
                    <a:pt x="1131" y="320"/>
                    <a:pt x="1033" y="320"/>
                    <a:pt x="935" y="320"/>
                  </a:cubicBezTo>
                  <a:cubicBezTo>
                    <a:pt x="935" y="320"/>
                    <a:pt x="935" y="222"/>
                    <a:pt x="1033" y="99"/>
                  </a:cubicBezTo>
                  <a:cubicBezTo>
                    <a:pt x="836" y="99"/>
                    <a:pt x="738" y="99"/>
                    <a:pt x="615" y="222"/>
                  </a:cubicBezTo>
                  <a:cubicBezTo>
                    <a:pt x="615" y="99"/>
                    <a:pt x="517" y="99"/>
                    <a:pt x="517" y="1"/>
                  </a:cubicBezTo>
                  <a:cubicBezTo>
                    <a:pt x="517" y="99"/>
                    <a:pt x="418" y="99"/>
                    <a:pt x="418" y="99"/>
                  </a:cubicBezTo>
                  <a:cubicBezTo>
                    <a:pt x="418" y="99"/>
                    <a:pt x="320" y="1"/>
                    <a:pt x="2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44;p15">
              <a:extLst>
                <a:ext uri="{FF2B5EF4-FFF2-40B4-BE49-F238E27FC236}">
                  <a16:creationId xmlns:a16="http://schemas.microsoft.com/office/drawing/2014/main" id="{1AE6436D-6419-DF3D-6D4F-942799B38A27}"/>
                </a:ext>
              </a:extLst>
            </p:cNvPr>
            <p:cNvSpPr/>
            <p:nvPr/>
          </p:nvSpPr>
          <p:spPr>
            <a:xfrm>
              <a:off x="3265650" y="3583175"/>
              <a:ext cx="20300" cy="18475"/>
            </a:xfrm>
            <a:custGeom>
              <a:avLst/>
              <a:gdLst/>
              <a:ahLst/>
              <a:cxnLst/>
              <a:rect l="l" t="t" r="r" b="b"/>
              <a:pathLst>
                <a:path w="812" h="739" extrusionOk="0">
                  <a:moveTo>
                    <a:pt x="99" y="0"/>
                  </a:moveTo>
                  <a:cubicBezTo>
                    <a:pt x="99" y="222"/>
                    <a:pt x="99" y="222"/>
                    <a:pt x="197" y="320"/>
                  </a:cubicBezTo>
                  <a:cubicBezTo>
                    <a:pt x="197" y="418"/>
                    <a:pt x="320" y="418"/>
                    <a:pt x="320" y="418"/>
                  </a:cubicBezTo>
                  <a:lnTo>
                    <a:pt x="0" y="418"/>
                  </a:lnTo>
                  <a:cubicBezTo>
                    <a:pt x="99" y="517"/>
                    <a:pt x="203" y="541"/>
                    <a:pt x="308" y="541"/>
                  </a:cubicBezTo>
                  <a:cubicBezTo>
                    <a:pt x="412" y="541"/>
                    <a:pt x="517" y="517"/>
                    <a:pt x="615" y="517"/>
                  </a:cubicBezTo>
                  <a:lnTo>
                    <a:pt x="418" y="517"/>
                  </a:lnTo>
                  <a:lnTo>
                    <a:pt x="418" y="418"/>
                  </a:lnTo>
                  <a:lnTo>
                    <a:pt x="615" y="418"/>
                  </a:lnTo>
                  <a:cubicBezTo>
                    <a:pt x="615" y="517"/>
                    <a:pt x="615" y="615"/>
                    <a:pt x="713" y="738"/>
                  </a:cubicBezTo>
                  <a:cubicBezTo>
                    <a:pt x="713" y="615"/>
                    <a:pt x="713" y="517"/>
                    <a:pt x="812" y="517"/>
                  </a:cubicBezTo>
                  <a:cubicBezTo>
                    <a:pt x="713" y="418"/>
                    <a:pt x="713" y="418"/>
                    <a:pt x="713" y="320"/>
                  </a:cubicBezTo>
                  <a:lnTo>
                    <a:pt x="418" y="320"/>
                  </a:lnTo>
                  <a:lnTo>
                    <a:pt x="320" y="222"/>
                  </a:lnTo>
                  <a:cubicBezTo>
                    <a:pt x="517" y="222"/>
                    <a:pt x="517" y="222"/>
                    <a:pt x="615" y="0"/>
                  </a:cubicBezTo>
                  <a:lnTo>
                    <a:pt x="615" y="0"/>
                  </a:lnTo>
                  <a:cubicBezTo>
                    <a:pt x="517" y="123"/>
                    <a:pt x="418" y="123"/>
                    <a:pt x="418" y="123"/>
                  </a:cubicBezTo>
                  <a:cubicBezTo>
                    <a:pt x="320" y="123"/>
                    <a:pt x="197" y="123"/>
                    <a:pt x="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45;p15">
              <a:extLst>
                <a:ext uri="{FF2B5EF4-FFF2-40B4-BE49-F238E27FC236}">
                  <a16:creationId xmlns:a16="http://schemas.microsoft.com/office/drawing/2014/main" id="{B9603C2C-C596-E761-E1A8-7B81B2F424ED}"/>
                </a:ext>
              </a:extLst>
            </p:cNvPr>
            <p:cNvSpPr/>
            <p:nvPr/>
          </p:nvSpPr>
          <p:spPr>
            <a:xfrm>
              <a:off x="2282075" y="3478675"/>
              <a:ext cx="23400" cy="9850"/>
            </a:xfrm>
            <a:custGeom>
              <a:avLst/>
              <a:gdLst/>
              <a:ahLst/>
              <a:cxnLst/>
              <a:rect l="l" t="t" r="r" b="b"/>
              <a:pathLst>
                <a:path w="936" h="394" extrusionOk="0">
                  <a:moveTo>
                    <a:pt x="616" y="0"/>
                  </a:moveTo>
                  <a:cubicBezTo>
                    <a:pt x="419" y="99"/>
                    <a:pt x="320" y="197"/>
                    <a:pt x="99" y="197"/>
                  </a:cubicBezTo>
                  <a:lnTo>
                    <a:pt x="1" y="295"/>
                  </a:lnTo>
                  <a:cubicBezTo>
                    <a:pt x="1" y="295"/>
                    <a:pt x="99" y="295"/>
                    <a:pt x="99" y="394"/>
                  </a:cubicBezTo>
                  <a:lnTo>
                    <a:pt x="197" y="394"/>
                  </a:lnTo>
                  <a:lnTo>
                    <a:pt x="320" y="295"/>
                  </a:lnTo>
                  <a:lnTo>
                    <a:pt x="419" y="394"/>
                  </a:lnTo>
                  <a:cubicBezTo>
                    <a:pt x="517" y="394"/>
                    <a:pt x="616" y="295"/>
                    <a:pt x="616" y="295"/>
                  </a:cubicBezTo>
                  <a:cubicBezTo>
                    <a:pt x="714" y="295"/>
                    <a:pt x="812" y="394"/>
                    <a:pt x="935" y="394"/>
                  </a:cubicBezTo>
                  <a:lnTo>
                    <a:pt x="935" y="197"/>
                  </a:lnTo>
                  <a:cubicBezTo>
                    <a:pt x="812" y="197"/>
                    <a:pt x="714" y="99"/>
                    <a:pt x="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46;p15">
              <a:extLst>
                <a:ext uri="{FF2B5EF4-FFF2-40B4-BE49-F238E27FC236}">
                  <a16:creationId xmlns:a16="http://schemas.microsoft.com/office/drawing/2014/main" id="{87E08ADA-7FB2-B12E-F828-DC4FB9B4EDD4}"/>
                </a:ext>
              </a:extLst>
            </p:cNvPr>
            <p:cNvSpPr/>
            <p:nvPr/>
          </p:nvSpPr>
          <p:spPr>
            <a:xfrm>
              <a:off x="2325725" y="3485550"/>
              <a:ext cx="28300" cy="10975"/>
            </a:xfrm>
            <a:custGeom>
              <a:avLst/>
              <a:gdLst/>
              <a:ahLst/>
              <a:cxnLst/>
              <a:rect l="l" t="t" r="r" b="b"/>
              <a:pathLst>
                <a:path w="1132" h="439" extrusionOk="0">
                  <a:moveTo>
                    <a:pt x="1043" y="0"/>
                  </a:moveTo>
                  <a:cubicBezTo>
                    <a:pt x="878" y="0"/>
                    <a:pt x="770" y="217"/>
                    <a:pt x="517" y="217"/>
                  </a:cubicBezTo>
                  <a:cubicBezTo>
                    <a:pt x="419" y="217"/>
                    <a:pt x="296" y="217"/>
                    <a:pt x="197" y="119"/>
                  </a:cubicBezTo>
                  <a:cubicBezTo>
                    <a:pt x="99" y="119"/>
                    <a:pt x="1" y="217"/>
                    <a:pt x="1" y="217"/>
                  </a:cubicBezTo>
                  <a:lnTo>
                    <a:pt x="1" y="438"/>
                  </a:lnTo>
                  <a:cubicBezTo>
                    <a:pt x="41" y="347"/>
                    <a:pt x="82" y="314"/>
                    <a:pt x="122" y="314"/>
                  </a:cubicBezTo>
                  <a:cubicBezTo>
                    <a:pt x="180" y="314"/>
                    <a:pt x="238" y="381"/>
                    <a:pt x="296" y="438"/>
                  </a:cubicBezTo>
                  <a:cubicBezTo>
                    <a:pt x="296" y="389"/>
                    <a:pt x="351" y="389"/>
                    <a:pt x="419" y="389"/>
                  </a:cubicBezTo>
                  <a:cubicBezTo>
                    <a:pt x="486" y="389"/>
                    <a:pt x="566" y="389"/>
                    <a:pt x="615" y="340"/>
                  </a:cubicBezTo>
                  <a:cubicBezTo>
                    <a:pt x="615" y="279"/>
                    <a:pt x="665" y="279"/>
                    <a:pt x="726" y="279"/>
                  </a:cubicBezTo>
                  <a:cubicBezTo>
                    <a:pt x="787" y="279"/>
                    <a:pt x="861" y="279"/>
                    <a:pt x="910" y="217"/>
                  </a:cubicBezTo>
                  <a:cubicBezTo>
                    <a:pt x="1033" y="217"/>
                    <a:pt x="1033" y="119"/>
                    <a:pt x="1132" y="20"/>
                  </a:cubicBezTo>
                  <a:cubicBezTo>
                    <a:pt x="1100" y="6"/>
                    <a:pt x="1071" y="0"/>
                    <a:pt x="1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47;p15">
              <a:extLst>
                <a:ext uri="{FF2B5EF4-FFF2-40B4-BE49-F238E27FC236}">
                  <a16:creationId xmlns:a16="http://schemas.microsoft.com/office/drawing/2014/main" id="{86172B61-7E6B-21F0-71DC-A3206A25A7D6}"/>
                </a:ext>
              </a:extLst>
            </p:cNvPr>
            <p:cNvSpPr/>
            <p:nvPr/>
          </p:nvSpPr>
          <p:spPr>
            <a:xfrm>
              <a:off x="2307900" y="3481125"/>
              <a:ext cx="20300" cy="12925"/>
            </a:xfrm>
            <a:custGeom>
              <a:avLst/>
              <a:gdLst/>
              <a:ahLst/>
              <a:cxnLst/>
              <a:rect l="l" t="t" r="r" b="b"/>
              <a:pathLst>
                <a:path w="812" h="517" extrusionOk="0">
                  <a:moveTo>
                    <a:pt x="517" y="1"/>
                  </a:moveTo>
                  <a:lnTo>
                    <a:pt x="517" y="197"/>
                  </a:lnTo>
                  <a:cubicBezTo>
                    <a:pt x="615" y="197"/>
                    <a:pt x="714" y="296"/>
                    <a:pt x="714" y="296"/>
                  </a:cubicBezTo>
                  <a:cubicBezTo>
                    <a:pt x="714" y="197"/>
                    <a:pt x="812" y="197"/>
                    <a:pt x="812" y="99"/>
                  </a:cubicBezTo>
                  <a:cubicBezTo>
                    <a:pt x="714" y="99"/>
                    <a:pt x="615" y="1"/>
                    <a:pt x="517" y="1"/>
                  </a:cubicBezTo>
                  <a:close/>
                  <a:moveTo>
                    <a:pt x="249" y="50"/>
                  </a:moveTo>
                  <a:cubicBezTo>
                    <a:pt x="173" y="50"/>
                    <a:pt x="99" y="99"/>
                    <a:pt x="1" y="197"/>
                  </a:cubicBezTo>
                  <a:cubicBezTo>
                    <a:pt x="197" y="197"/>
                    <a:pt x="296" y="296"/>
                    <a:pt x="394" y="296"/>
                  </a:cubicBezTo>
                  <a:cubicBezTo>
                    <a:pt x="394" y="394"/>
                    <a:pt x="394" y="394"/>
                    <a:pt x="296" y="517"/>
                  </a:cubicBezTo>
                  <a:lnTo>
                    <a:pt x="615" y="517"/>
                  </a:lnTo>
                  <a:cubicBezTo>
                    <a:pt x="615" y="394"/>
                    <a:pt x="615" y="296"/>
                    <a:pt x="517" y="197"/>
                  </a:cubicBezTo>
                  <a:cubicBezTo>
                    <a:pt x="406" y="99"/>
                    <a:pt x="326" y="50"/>
                    <a:pt x="249" y="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48;p15">
              <a:extLst>
                <a:ext uri="{FF2B5EF4-FFF2-40B4-BE49-F238E27FC236}">
                  <a16:creationId xmlns:a16="http://schemas.microsoft.com/office/drawing/2014/main" id="{4A4BF934-0DC8-9743-9C58-E525DF7B66BA}"/>
                </a:ext>
              </a:extLst>
            </p:cNvPr>
            <p:cNvSpPr/>
            <p:nvPr/>
          </p:nvSpPr>
          <p:spPr>
            <a:xfrm>
              <a:off x="2351550" y="3527225"/>
              <a:ext cx="30750" cy="7400"/>
            </a:xfrm>
            <a:custGeom>
              <a:avLst/>
              <a:gdLst/>
              <a:ahLst/>
              <a:cxnLst/>
              <a:rect l="l" t="t" r="r" b="b"/>
              <a:pathLst>
                <a:path w="1230" h="296" extrusionOk="0">
                  <a:moveTo>
                    <a:pt x="1107" y="1"/>
                  </a:moveTo>
                  <a:cubicBezTo>
                    <a:pt x="910" y="99"/>
                    <a:pt x="812" y="99"/>
                    <a:pt x="713" y="198"/>
                  </a:cubicBezTo>
                  <a:lnTo>
                    <a:pt x="713" y="99"/>
                  </a:lnTo>
                  <a:cubicBezTo>
                    <a:pt x="394" y="99"/>
                    <a:pt x="197" y="198"/>
                    <a:pt x="0" y="198"/>
                  </a:cubicBezTo>
                  <a:lnTo>
                    <a:pt x="0" y="296"/>
                  </a:lnTo>
                  <a:lnTo>
                    <a:pt x="295" y="296"/>
                  </a:lnTo>
                  <a:cubicBezTo>
                    <a:pt x="361" y="296"/>
                    <a:pt x="383" y="252"/>
                    <a:pt x="419" y="252"/>
                  </a:cubicBezTo>
                  <a:cubicBezTo>
                    <a:pt x="437" y="252"/>
                    <a:pt x="459" y="263"/>
                    <a:pt x="492" y="296"/>
                  </a:cubicBezTo>
                  <a:lnTo>
                    <a:pt x="910" y="296"/>
                  </a:lnTo>
                  <a:cubicBezTo>
                    <a:pt x="910" y="198"/>
                    <a:pt x="1009" y="198"/>
                    <a:pt x="1009" y="198"/>
                  </a:cubicBezTo>
                  <a:cubicBezTo>
                    <a:pt x="1107" y="198"/>
                    <a:pt x="1107" y="198"/>
                    <a:pt x="1107" y="296"/>
                  </a:cubicBezTo>
                  <a:cubicBezTo>
                    <a:pt x="1107" y="198"/>
                    <a:pt x="1230" y="198"/>
                    <a:pt x="1230" y="198"/>
                  </a:cubicBezTo>
                  <a:cubicBezTo>
                    <a:pt x="1230" y="99"/>
                    <a:pt x="1107" y="99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49;p15">
              <a:extLst>
                <a:ext uri="{FF2B5EF4-FFF2-40B4-BE49-F238E27FC236}">
                  <a16:creationId xmlns:a16="http://schemas.microsoft.com/office/drawing/2014/main" id="{81EE0656-04D1-0902-38E4-6489A1BE1550}"/>
                </a:ext>
              </a:extLst>
            </p:cNvPr>
            <p:cNvSpPr/>
            <p:nvPr/>
          </p:nvSpPr>
          <p:spPr>
            <a:xfrm>
              <a:off x="2394575" y="3534600"/>
              <a:ext cx="20925" cy="8025"/>
            </a:xfrm>
            <a:custGeom>
              <a:avLst/>
              <a:gdLst/>
              <a:ahLst/>
              <a:cxnLst/>
              <a:rect l="l" t="t" r="r" b="b"/>
              <a:pathLst>
                <a:path w="837" h="321" extrusionOk="0">
                  <a:moveTo>
                    <a:pt x="615" y="1"/>
                  </a:moveTo>
                  <a:cubicBezTo>
                    <a:pt x="517" y="1"/>
                    <a:pt x="419" y="1"/>
                    <a:pt x="222" y="99"/>
                  </a:cubicBezTo>
                  <a:cubicBezTo>
                    <a:pt x="222" y="99"/>
                    <a:pt x="124" y="222"/>
                    <a:pt x="1" y="222"/>
                  </a:cubicBezTo>
                  <a:lnTo>
                    <a:pt x="1" y="321"/>
                  </a:lnTo>
                  <a:cubicBezTo>
                    <a:pt x="124" y="321"/>
                    <a:pt x="222" y="321"/>
                    <a:pt x="320" y="222"/>
                  </a:cubicBezTo>
                  <a:lnTo>
                    <a:pt x="517" y="222"/>
                  </a:lnTo>
                  <a:cubicBezTo>
                    <a:pt x="738" y="222"/>
                    <a:pt x="738" y="99"/>
                    <a:pt x="837" y="99"/>
                  </a:cubicBezTo>
                  <a:cubicBezTo>
                    <a:pt x="837" y="99"/>
                    <a:pt x="738" y="1"/>
                    <a:pt x="6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50;p15">
              <a:extLst>
                <a:ext uri="{FF2B5EF4-FFF2-40B4-BE49-F238E27FC236}">
                  <a16:creationId xmlns:a16="http://schemas.microsoft.com/office/drawing/2014/main" id="{A5B59D68-1D49-9832-D4DE-420185FADB57}"/>
                </a:ext>
              </a:extLst>
            </p:cNvPr>
            <p:cNvSpPr/>
            <p:nvPr/>
          </p:nvSpPr>
          <p:spPr>
            <a:xfrm>
              <a:off x="2251350" y="3634800"/>
              <a:ext cx="23375" cy="8500"/>
            </a:xfrm>
            <a:custGeom>
              <a:avLst/>
              <a:gdLst/>
              <a:ahLst/>
              <a:cxnLst/>
              <a:rect l="l" t="t" r="r" b="b"/>
              <a:pathLst>
                <a:path w="935" h="340" extrusionOk="0">
                  <a:moveTo>
                    <a:pt x="935" y="1"/>
                  </a:moveTo>
                  <a:cubicBezTo>
                    <a:pt x="858" y="1"/>
                    <a:pt x="809" y="24"/>
                    <a:pt x="772" y="59"/>
                  </a:cubicBezTo>
                  <a:lnTo>
                    <a:pt x="772" y="59"/>
                  </a:lnTo>
                  <a:cubicBezTo>
                    <a:pt x="825" y="38"/>
                    <a:pt x="880" y="18"/>
                    <a:pt x="935" y="1"/>
                  </a:cubicBezTo>
                  <a:close/>
                  <a:moveTo>
                    <a:pt x="772" y="59"/>
                  </a:moveTo>
                  <a:lnTo>
                    <a:pt x="772" y="59"/>
                  </a:lnTo>
                  <a:cubicBezTo>
                    <a:pt x="513" y="161"/>
                    <a:pt x="265" y="296"/>
                    <a:pt x="0" y="296"/>
                  </a:cubicBezTo>
                  <a:cubicBezTo>
                    <a:pt x="66" y="329"/>
                    <a:pt x="134" y="340"/>
                    <a:pt x="203" y="340"/>
                  </a:cubicBezTo>
                  <a:cubicBezTo>
                    <a:pt x="342" y="340"/>
                    <a:pt x="484" y="296"/>
                    <a:pt x="615" y="296"/>
                  </a:cubicBezTo>
                  <a:cubicBezTo>
                    <a:pt x="680" y="232"/>
                    <a:pt x="702" y="125"/>
                    <a:pt x="772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51;p15">
              <a:extLst>
                <a:ext uri="{FF2B5EF4-FFF2-40B4-BE49-F238E27FC236}">
                  <a16:creationId xmlns:a16="http://schemas.microsoft.com/office/drawing/2014/main" id="{8A8FE1BE-7E9F-E4A5-7EAB-2983A21BA34E}"/>
                </a:ext>
              </a:extLst>
            </p:cNvPr>
            <p:cNvSpPr/>
            <p:nvPr/>
          </p:nvSpPr>
          <p:spPr>
            <a:xfrm>
              <a:off x="3096600" y="3529700"/>
              <a:ext cx="23375" cy="7400"/>
            </a:xfrm>
            <a:custGeom>
              <a:avLst/>
              <a:gdLst/>
              <a:ahLst/>
              <a:cxnLst/>
              <a:rect l="l" t="t" r="r" b="b"/>
              <a:pathLst>
                <a:path w="935" h="296" extrusionOk="0">
                  <a:moveTo>
                    <a:pt x="0" y="0"/>
                  </a:moveTo>
                  <a:lnTo>
                    <a:pt x="0" y="99"/>
                  </a:lnTo>
                  <a:cubicBezTo>
                    <a:pt x="320" y="197"/>
                    <a:pt x="615" y="295"/>
                    <a:pt x="935" y="295"/>
                  </a:cubicBezTo>
                  <a:cubicBezTo>
                    <a:pt x="812" y="197"/>
                    <a:pt x="615" y="99"/>
                    <a:pt x="517" y="99"/>
                  </a:cubicBezTo>
                  <a:lnTo>
                    <a:pt x="418" y="197"/>
                  </a:lnTo>
                  <a:cubicBezTo>
                    <a:pt x="418" y="99"/>
                    <a:pt x="418" y="99"/>
                    <a:pt x="320" y="99"/>
                  </a:cubicBezTo>
                  <a:lnTo>
                    <a:pt x="197" y="99"/>
                  </a:lnTo>
                  <a:cubicBezTo>
                    <a:pt x="99" y="99"/>
                    <a:pt x="99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52;p15">
              <a:extLst>
                <a:ext uri="{FF2B5EF4-FFF2-40B4-BE49-F238E27FC236}">
                  <a16:creationId xmlns:a16="http://schemas.microsoft.com/office/drawing/2014/main" id="{DF93B890-33AD-9167-C07E-FAAA16EE9540}"/>
                </a:ext>
              </a:extLst>
            </p:cNvPr>
            <p:cNvSpPr/>
            <p:nvPr/>
          </p:nvSpPr>
          <p:spPr>
            <a:xfrm>
              <a:off x="2325725" y="3531525"/>
              <a:ext cx="25850" cy="8650"/>
            </a:xfrm>
            <a:custGeom>
              <a:avLst/>
              <a:gdLst/>
              <a:ahLst/>
              <a:cxnLst/>
              <a:rect l="l" t="t" r="r" b="b"/>
              <a:pathLst>
                <a:path w="1034" h="346" extrusionOk="0">
                  <a:moveTo>
                    <a:pt x="827" y="1"/>
                  </a:moveTo>
                  <a:cubicBezTo>
                    <a:pt x="763" y="1"/>
                    <a:pt x="714" y="26"/>
                    <a:pt x="714" y="26"/>
                  </a:cubicBezTo>
                  <a:cubicBezTo>
                    <a:pt x="517" y="26"/>
                    <a:pt x="419" y="124"/>
                    <a:pt x="296" y="124"/>
                  </a:cubicBezTo>
                  <a:cubicBezTo>
                    <a:pt x="197" y="124"/>
                    <a:pt x="99" y="124"/>
                    <a:pt x="1" y="222"/>
                  </a:cubicBezTo>
                  <a:cubicBezTo>
                    <a:pt x="99" y="222"/>
                    <a:pt x="99" y="222"/>
                    <a:pt x="197" y="345"/>
                  </a:cubicBezTo>
                  <a:cubicBezTo>
                    <a:pt x="197" y="222"/>
                    <a:pt x="197" y="222"/>
                    <a:pt x="296" y="222"/>
                  </a:cubicBezTo>
                  <a:cubicBezTo>
                    <a:pt x="517" y="124"/>
                    <a:pt x="812" y="124"/>
                    <a:pt x="1033" y="124"/>
                  </a:cubicBezTo>
                  <a:cubicBezTo>
                    <a:pt x="972" y="26"/>
                    <a:pt x="892" y="1"/>
                    <a:pt x="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53;p15">
              <a:extLst>
                <a:ext uri="{FF2B5EF4-FFF2-40B4-BE49-F238E27FC236}">
                  <a16:creationId xmlns:a16="http://schemas.microsoft.com/office/drawing/2014/main" id="{363D19EA-4A49-E01F-48D5-8C02896D99E2}"/>
                </a:ext>
              </a:extLst>
            </p:cNvPr>
            <p:cNvSpPr/>
            <p:nvPr/>
          </p:nvSpPr>
          <p:spPr>
            <a:xfrm>
              <a:off x="2878975" y="3488500"/>
              <a:ext cx="17850" cy="10475"/>
            </a:xfrm>
            <a:custGeom>
              <a:avLst/>
              <a:gdLst/>
              <a:ahLst/>
              <a:cxnLst/>
              <a:rect l="l" t="t" r="r" b="b"/>
              <a:pathLst>
                <a:path w="714" h="419" extrusionOk="0">
                  <a:moveTo>
                    <a:pt x="517" y="1"/>
                  </a:moveTo>
                  <a:cubicBezTo>
                    <a:pt x="517" y="99"/>
                    <a:pt x="517" y="99"/>
                    <a:pt x="419" y="222"/>
                  </a:cubicBezTo>
                  <a:cubicBezTo>
                    <a:pt x="296" y="222"/>
                    <a:pt x="198" y="222"/>
                    <a:pt x="198" y="99"/>
                  </a:cubicBezTo>
                  <a:cubicBezTo>
                    <a:pt x="99" y="222"/>
                    <a:pt x="99" y="320"/>
                    <a:pt x="1" y="419"/>
                  </a:cubicBezTo>
                  <a:cubicBezTo>
                    <a:pt x="99" y="320"/>
                    <a:pt x="198" y="320"/>
                    <a:pt x="296" y="320"/>
                  </a:cubicBezTo>
                  <a:cubicBezTo>
                    <a:pt x="517" y="320"/>
                    <a:pt x="616" y="222"/>
                    <a:pt x="714" y="99"/>
                  </a:cubicBezTo>
                  <a:lnTo>
                    <a:pt x="7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254;p15">
              <a:extLst>
                <a:ext uri="{FF2B5EF4-FFF2-40B4-BE49-F238E27FC236}">
                  <a16:creationId xmlns:a16="http://schemas.microsoft.com/office/drawing/2014/main" id="{A39E8350-B510-9839-7ACA-03421CB926D7}"/>
                </a:ext>
              </a:extLst>
            </p:cNvPr>
            <p:cNvSpPr/>
            <p:nvPr/>
          </p:nvSpPr>
          <p:spPr>
            <a:xfrm>
              <a:off x="2428375" y="3478675"/>
              <a:ext cx="15400" cy="9850"/>
            </a:xfrm>
            <a:custGeom>
              <a:avLst/>
              <a:gdLst/>
              <a:ahLst/>
              <a:cxnLst/>
              <a:rect l="l" t="t" r="r" b="b"/>
              <a:pathLst>
                <a:path w="616" h="394" extrusionOk="0">
                  <a:moveTo>
                    <a:pt x="616" y="0"/>
                  </a:moveTo>
                  <a:cubicBezTo>
                    <a:pt x="493" y="0"/>
                    <a:pt x="493" y="99"/>
                    <a:pt x="394" y="99"/>
                  </a:cubicBezTo>
                  <a:lnTo>
                    <a:pt x="99" y="99"/>
                  </a:lnTo>
                  <a:cubicBezTo>
                    <a:pt x="99" y="197"/>
                    <a:pt x="1" y="295"/>
                    <a:pt x="1" y="394"/>
                  </a:cubicBezTo>
                  <a:lnTo>
                    <a:pt x="99" y="394"/>
                  </a:lnTo>
                  <a:lnTo>
                    <a:pt x="198" y="295"/>
                  </a:lnTo>
                  <a:cubicBezTo>
                    <a:pt x="296" y="197"/>
                    <a:pt x="394" y="197"/>
                    <a:pt x="493" y="197"/>
                  </a:cubicBezTo>
                  <a:cubicBezTo>
                    <a:pt x="616" y="99"/>
                    <a:pt x="616" y="99"/>
                    <a:pt x="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255;p15">
              <a:extLst>
                <a:ext uri="{FF2B5EF4-FFF2-40B4-BE49-F238E27FC236}">
                  <a16:creationId xmlns:a16="http://schemas.microsoft.com/office/drawing/2014/main" id="{96E55DAA-D485-B9CF-16AC-DA4D22B6E270}"/>
                </a:ext>
              </a:extLst>
            </p:cNvPr>
            <p:cNvSpPr/>
            <p:nvPr/>
          </p:nvSpPr>
          <p:spPr>
            <a:xfrm>
              <a:off x="2305450" y="3488500"/>
              <a:ext cx="15375" cy="10475"/>
            </a:xfrm>
            <a:custGeom>
              <a:avLst/>
              <a:gdLst/>
              <a:ahLst/>
              <a:cxnLst/>
              <a:rect l="l" t="t" r="r" b="b"/>
              <a:pathLst>
                <a:path w="615" h="419" extrusionOk="0">
                  <a:moveTo>
                    <a:pt x="99" y="1"/>
                  </a:moveTo>
                  <a:cubicBezTo>
                    <a:pt x="99" y="1"/>
                    <a:pt x="99" y="99"/>
                    <a:pt x="0" y="99"/>
                  </a:cubicBezTo>
                  <a:cubicBezTo>
                    <a:pt x="99" y="222"/>
                    <a:pt x="99" y="320"/>
                    <a:pt x="197" y="419"/>
                  </a:cubicBezTo>
                  <a:lnTo>
                    <a:pt x="615" y="419"/>
                  </a:lnTo>
                  <a:lnTo>
                    <a:pt x="615" y="320"/>
                  </a:lnTo>
                  <a:cubicBezTo>
                    <a:pt x="492" y="320"/>
                    <a:pt x="394" y="320"/>
                    <a:pt x="295" y="222"/>
                  </a:cubicBezTo>
                  <a:cubicBezTo>
                    <a:pt x="197" y="222"/>
                    <a:pt x="197" y="99"/>
                    <a:pt x="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256;p15">
              <a:extLst>
                <a:ext uri="{FF2B5EF4-FFF2-40B4-BE49-F238E27FC236}">
                  <a16:creationId xmlns:a16="http://schemas.microsoft.com/office/drawing/2014/main" id="{AD3FAD3D-AA26-61EB-C996-44C4E11E1EFD}"/>
                </a:ext>
              </a:extLst>
            </p:cNvPr>
            <p:cNvSpPr/>
            <p:nvPr/>
          </p:nvSpPr>
          <p:spPr>
            <a:xfrm>
              <a:off x="2330650" y="3481125"/>
              <a:ext cx="12925" cy="7400"/>
            </a:xfrm>
            <a:custGeom>
              <a:avLst/>
              <a:gdLst/>
              <a:ahLst/>
              <a:cxnLst/>
              <a:rect l="l" t="t" r="r" b="b"/>
              <a:pathLst>
                <a:path w="517" h="296" extrusionOk="0">
                  <a:moveTo>
                    <a:pt x="0" y="1"/>
                  </a:moveTo>
                  <a:cubicBezTo>
                    <a:pt x="0" y="99"/>
                    <a:pt x="0" y="197"/>
                    <a:pt x="99" y="296"/>
                  </a:cubicBezTo>
                  <a:cubicBezTo>
                    <a:pt x="99" y="197"/>
                    <a:pt x="222" y="197"/>
                    <a:pt x="222" y="197"/>
                  </a:cubicBezTo>
                  <a:cubicBezTo>
                    <a:pt x="320" y="197"/>
                    <a:pt x="418" y="296"/>
                    <a:pt x="517" y="296"/>
                  </a:cubicBezTo>
                  <a:lnTo>
                    <a:pt x="517" y="99"/>
                  </a:lnTo>
                  <a:lnTo>
                    <a:pt x="418" y="99"/>
                  </a:lnTo>
                  <a:cubicBezTo>
                    <a:pt x="369" y="50"/>
                    <a:pt x="289" y="50"/>
                    <a:pt x="209" y="50"/>
                  </a:cubicBezTo>
                  <a:cubicBezTo>
                    <a:pt x="129" y="50"/>
                    <a:pt x="49" y="5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257;p15">
              <a:extLst>
                <a:ext uri="{FF2B5EF4-FFF2-40B4-BE49-F238E27FC236}">
                  <a16:creationId xmlns:a16="http://schemas.microsoft.com/office/drawing/2014/main" id="{89D9AF75-6930-B587-DFE9-BC1A369CC8DF}"/>
                </a:ext>
              </a:extLst>
            </p:cNvPr>
            <p:cNvSpPr/>
            <p:nvPr/>
          </p:nvSpPr>
          <p:spPr>
            <a:xfrm>
              <a:off x="2535975" y="3591175"/>
              <a:ext cx="17850" cy="4925"/>
            </a:xfrm>
            <a:custGeom>
              <a:avLst/>
              <a:gdLst/>
              <a:ahLst/>
              <a:cxnLst/>
              <a:rect l="l" t="t" r="r" b="b"/>
              <a:pathLst>
                <a:path w="714" h="197" extrusionOk="0">
                  <a:moveTo>
                    <a:pt x="0" y="0"/>
                  </a:moveTo>
                  <a:lnTo>
                    <a:pt x="0" y="98"/>
                  </a:lnTo>
                  <a:cubicBezTo>
                    <a:pt x="98" y="98"/>
                    <a:pt x="98" y="98"/>
                    <a:pt x="98" y="197"/>
                  </a:cubicBezTo>
                  <a:cubicBezTo>
                    <a:pt x="197" y="98"/>
                    <a:pt x="326" y="98"/>
                    <a:pt x="443" y="98"/>
                  </a:cubicBezTo>
                  <a:cubicBezTo>
                    <a:pt x="559" y="98"/>
                    <a:pt x="664" y="98"/>
                    <a:pt x="7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258;p15">
              <a:extLst>
                <a:ext uri="{FF2B5EF4-FFF2-40B4-BE49-F238E27FC236}">
                  <a16:creationId xmlns:a16="http://schemas.microsoft.com/office/drawing/2014/main" id="{05A57018-EAAA-5737-BAC5-AB0A05DFE064}"/>
                </a:ext>
              </a:extLst>
            </p:cNvPr>
            <p:cNvSpPr/>
            <p:nvPr/>
          </p:nvSpPr>
          <p:spPr>
            <a:xfrm>
              <a:off x="3099050" y="3580725"/>
              <a:ext cx="20925" cy="6550"/>
            </a:xfrm>
            <a:custGeom>
              <a:avLst/>
              <a:gdLst/>
              <a:ahLst/>
              <a:cxnLst/>
              <a:rect l="l" t="t" r="r" b="b"/>
              <a:pathLst>
                <a:path w="837" h="262" extrusionOk="0">
                  <a:moveTo>
                    <a:pt x="1" y="0"/>
                  </a:moveTo>
                  <a:cubicBezTo>
                    <a:pt x="99" y="98"/>
                    <a:pt x="222" y="98"/>
                    <a:pt x="222" y="221"/>
                  </a:cubicBezTo>
                  <a:lnTo>
                    <a:pt x="320" y="98"/>
                  </a:lnTo>
                  <a:lnTo>
                    <a:pt x="419" y="98"/>
                  </a:lnTo>
                  <a:cubicBezTo>
                    <a:pt x="489" y="186"/>
                    <a:pt x="559" y="262"/>
                    <a:pt x="674" y="262"/>
                  </a:cubicBezTo>
                  <a:cubicBezTo>
                    <a:pt x="720" y="262"/>
                    <a:pt x="774" y="249"/>
                    <a:pt x="837" y="221"/>
                  </a:cubicBezTo>
                  <a:cubicBezTo>
                    <a:pt x="615" y="98"/>
                    <a:pt x="32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259;p15">
              <a:extLst>
                <a:ext uri="{FF2B5EF4-FFF2-40B4-BE49-F238E27FC236}">
                  <a16:creationId xmlns:a16="http://schemas.microsoft.com/office/drawing/2014/main" id="{28B98AFB-E9ED-000E-23A9-0C9543E9D932}"/>
                </a:ext>
              </a:extLst>
            </p:cNvPr>
            <p:cNvSpPr/>
            <p:nvPr/>
          </p:nvSpPr>
          <p:spPr>
            <a:xfrm>
              <a:off x="2958275" y="3493075"/>
              <a:ext cx="15400" cy="8375"/>
            </a:xfrm>
            <a:custGeom>
              <a:avLst/>
              <a:gdLst/>
              <a:ahLst/>
              <a:cxnLst/>
              <a:rect l="l" t="t" r="r" b="b"/>
              <a:pathLst>
                <a:path w="616" h="335" extrusionOk="0">
                  <a:moveTo>
                    <a:pt x="69" y="1"/>
                  </a:moveTo>
                  <a:cubicBezTo>
                    <a:pt x="46" y="1"/>
                    <a:pt x="23" y="11"/>
                    <a:pt x="1" y="39"/>
                  </a:cubicBezTo>
                  <a:lnTo>
                    <a:pt x="1" y="137"/>
                  </a:lnTo>
                  <a:lnTo>
                    <a:pt x="320" y="137"/>
                  </a:lnTo>
                  <a:cubicBezTo>
                    <a:pt x="320" y="236"/>
                    <a:pt x="419" y="236"/>
                    <a:pt x="419" y="334"/>
                  </a:cubicBezTo>
                  <a:cubicBezTo>
                    <a:pt x="419" y="236"/>
                    <a:pt x="517" y="236"/>
                    <a:pt x="616" y="137"/>
                  </a:cubicBezTo>
                  <a:cubicBezTo>
                    <a:pt x="517" y="137"/>
                    <a:pt x="419" y="39"/>
                    <a:pt x="320" y="39"/>
                  </a:cubicBezTo>
                  <a:cubicBezTo>
                    <a:pt x="297" y="58"/>
                    <a:pt x="274" y="65"/>
                    <a:pt x="252" y="65"/>
                  </a:cubicBezTo>
                  <a:cubicBezTo>
                    <a:pt x="186" y="65"/>
                    <a:pt x="126" y="1"/>
                    <a:pt x="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260;p15">
              <a:extLst>
                <a:ext uri="{FF2B5EF4-FFF2-40B4-BE49-F238E27FC236}">
                  <a16:creationId xmlns:a16="http://schemas.microsoft.com/office/drawing/2014/main" id="{333B833C-AF07-F759-4181-38E2221371EA}"/>
                </a:ext>
              </a:extLst>
            </p:cNvPr>
            <p:cNvSpPr/>
            <p:nvPr/>
          </p:nvSpPr>
          <p:spPr>
            <a:xfrm>
              <a:off x="2523050" y="3470675"/>
              <a:ext cx="9875" cy="10475"/>
            </a:xfrm>
            <a:custGeom>
              <a:avLst/>
              <a:gdLst/>
              <a:ahLst/>
              <a:cxnLst/>
              <a:rect l="l" t="t" r="r" b="b"/>
              <a:pathLst>
                <a:path w="395" h="419" extrusionOk="0">
                  <a:moveTo>
                    <a:pt x="296" y="1"/>
                  </a:moveTo>
                  <a:cubicBezTo>
                    <a:pt x="197" y="99"/>
                    <a:pt x="99" y="197"/>
                    <a:pt x="1" y="197"/>
                  </a:cubicBezTo>
                  <a:cubicBezTo>
                    <a:pt x="1" y="320"/>
                    <a:pt x="1" y="320"/>
                    <a:pt x="99" y="419"/>
                  </a:cubicBezTo>
                  <a:cubicBezTo>
                    <a:pt x="99" y="197"/>
                    <a:pt x="296" y="320"/>
                    <a:pt x="394" y="99"/>
                  </a:cubicBezTo>
                  <a:lnTo>
                    <a:pt x="2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261;p15">
              <a:extLst>
                <a:ext uri="{FF2B5EF4-FFF2-40B4-BE49-F238E27FC236}">
                  <a16:creationId xmlns:a16="http://schemas.microsoft.com/office/drawing/2014/main" id="{EEC3C312-59FD-DDA8-EF0D-1210541B33C7}"/>
                </a:ext>
              </a:extLst>
            </p:cNvPr>
            <p:cNvSpPr/>
            <p:nvPr/>
          </p:nvSpPr>
          <p:spPr>
            <a:xfrm>
              <a:off x="2451125" y="3490975"/>
              <a:ext cx="15400" cy="8000"/>
            </a:xfrm>
            <a:custGeom>
              <a:avLst/>
              <a:gdLst/>
              <a:ahLst/>
              <a:cxnLst/>
              <a:rect l="l" t="t" r="r" b="b"/>
              <a:pathLst>
                <a:path w="616" h="320" extrusionOk="0">
                  <a:moveTo>
                    <a:pt x="616" y="0"/>
                  </a:moveTo>
                  <a:lnTo>
                    <a:pt x="616" y="0"/>
                  </a:lnTo>
                  <a:cubicBezTo>
                    <a:pt x="517" y="123"/>
                    <a:pt x="419" y="221"/>
                    <a:pt x="419" y="221"/>
                  </a:cubicBezTo>
                  <a:cubicBezTo>
                    <a:pt x="320" y="221"/>
                    <a:pt x="320" y="221"/>
                    <a:pt x="197" y="123"/>
                  </a:cubicBezTo>
                  <a:cubicBezTo>
                    <a:pt x="197" y="221"/>
                    <a:pt x="99" y="221"/>
                    <a:pt x="1" y="320"/>
                  </a:cubicBezTo>
                  <a:lnTo>
                    <a:pt x="517" y="320"/>
                  </a:lnTo>
                  <a:cubicBezTo>
                    <a:pt x="616" y="221"/>
                    <a:pt x="616" y="221"/>
                    <a:pt x="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262;p15">
              <a:extLst>
                <a:ext uri="{FF2B5EF4-FFF2-40B4-BE49-F238E27FC236}">
                  <a16:creationId xmlns:a16="http://schemas.microsoft.com/office/drawing/2014/main" id="{C21711EF-FB66-ABEA-5973-6F359B0E3F6C}"/>
                </a:ext>
              </a:extLst>
            </p:cNvPr>
            <p:cNvSpPr/>
            <p:nvPr/>
          </p:nvSpPr>
          <p:spPr>
            <a:xfrm>
              <a:off x="2430850" y="3490975"/>
              <a:ext cx="15400" cy="8000"/>
            </a:xfrm>
            <a:custGeom>
              <a:avLst/>
              <a:gdLst/>
              <a:ahLst/>
              <a:cxnLst/>
              <a:rect l="l" t="t" r="r" b="b"/>
              <a:pathLst>
                <a:path w="616" h="320" extrusionOk="0">
                  <a:moveTo>
                    <a:pt x="615" y="0"/>
                  </a:moveTo>
                  <a:cubicBezTo>
                    <a:pt x="532" y="83"/>
                    <a:pt x="453" y="104"/>
                    <a:pt x="380" y="104"/>
                  </a:cubicBezTo>
                  <a:cubicBezTo>
                    <a:pt x="308" y="104"/>
                    <a:pt x="243" y="83"/>
                    <a:pt x="190" y="83"/>
                  </a:cubicBezTo>
                  <a:cubicBezTo>
                    <a:pt x="154" y="83"/>
                    <a:pt x="123" y="92"/>
                    <a:pt x="99" y="123"/>
                  </a:cubicBezTo>
                  <a:cubicBezTo>
                    <a:pt x="0" y="123"/>
                    <a:pt x="0" y="221"/>
                    <a:pt x="0" y="320"/>
                  </a:cubicBezTo>
                  <a:cubicBezTo>
                    <a:pt x="197" y="221"/>
                    <a:pt x="394" y="221"/>
                    <a:pt x="615" y="123"/>
                  </a:cubicBezTo>
                  <a:lnTo>
                    <a:pt x="6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263;p15">
              <a:extLst>
                <a:ext uri="{FF2B5EF4-FFF2-40B4-BE49-F238E27FC236}">
                  <a16:creationId xmlns:a16="http://schemas.microsoft.com/office/drawing/2014/main" id="{9516740B-B8B5-9C59-AD09-A4D13A35E5D5}"/>
                </a:ext>
              </a:extLst>
            </p:cNvPr>
            <p:cNvSpPr/>
            <p:nvPr/>
          </p:nvSpPr>
          <p:spPr>
            <a:xfrm>
              <a:off x="2984100" y="3498950"/>
              <a:ext cx="9850" cy="10475"/>
            </a:xfrm>
            <a:custGeom>
              <a:avLst/>
              <a:gdLst/>
              <a:ahLst/>
              <a:cxnLst/>
              <a:rect l="l" t="t" r="r" b="b"/>
              <a:pathLst>
                <a:path w="394" h="419" extrusionOk="0">
                  <a:moveTo>
                    <a:pt x="99" y="1"/>
                  </a:moveTo>
                  <a:cubicBezTo>
                    <a:pt x="1" y="1"/>
                    <a:pt x="1" y="99"/>
                    <a:pt x="1" y="99"/>
                  </a:cubicBezTo>
                  <a:cubicBezTo>
                    <a:pt x="99" y="99"/>
                    <a:pt x="197" y="197"/>
                    <a:pt x="197" y="197"/>
                  </a:cubicBezTo>
                  <a:cubicBezTo>
                    <a:pt x="296" y="296"/>
                    <a:pt x="296" y="296"/>
                    <a:pt x="296" y="419"/>
                  </a:cubicBezTo>
                  <a:cubicBezTo>
                    <a:pt x="296" y="296"/>
                    <a:pt x="394" y="296"/>
                    <a:pt x="394" y="197"/>
                  </a:cubicBezTo>
                  <a:cubicBezTo>
                    <a:pt x="296" y="99"/>
                    <a:pt x="197" y="1"/>
                    <a:pt x="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264;p15">
              <a:extLst>
                <a:ext uri="{FF2B5EF4-FFF2-40B4-BE49-F238E27FC236}">
                  <a16:creationId xmlns:a16="http://schemas.microsoft.com/office/drawing/2014/main" id="{18036013-5D0A-23D6-7BFF-45027C2DB997}"/>
                </a:ext>
              </a:extLst>
            </p:cNvPr>
            <p:cNvSpPr/>
            <p:nvPr/>
          </p:nvSpPr>
          <p:spPr>
            <a:xfrm>
              <a:off x="3255200" y="3670475"/>
              <a:ext cx="10475" cy="8000"/>
            </a:xfrm>
            <a:custGeom>
              <a:avLst/>
              <a:gdLst/>
              <a:ahLst/>
              <a:cxnLst/>
              <a:rect l="l" t="t" r="r" b="b"/>
              <a:pathLst>
                <a:path w="419" h="320" extrusionOk="0">
                  <a:moveTo>
                    <a:pt x="0" y="0"/>
                  </a:moveTo>
                  <a:lnTo>
                    <a:pt x="0" y="197"/>
                  </a:lnTo>
                  <a:lnTo>
                    <a:pt x="123" y="98"/>
                  </a:lnTo>
                  <a:lnTo>
                    <a:pt x="123" y="320"/>
                  </a:lnTo>
                  <a:lnTo>
                    <a:pt x="222" y="320"/>
                  </a:lnTo>
                  <a:cubicBezTo>
                    <a:pt x="320" y="320"/>
                    <a:pt x="320" y="320"/>
                    <a:pt x="418" y="197"/>
                  </a:cubicBezTo>
                  <a:cubicBezTo>
                    <a:pt x="320" y="98"/>
                    <a:pt x="123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265;p15">
              <a:extLst>
                <a:ext uri="{FF2B5EF4-FFF2-40B4-BE49-F238E27FC236}">
                  <a16:creationId xmlns:a16="http://schemas.microsoft.com/office/drawing/2014/main" id="{09312E37-D6F6-041D-8181-95897BD9D475}"/>
                </a:ext>
              </a:extLst>
            </p:cNvPr>
            <p:cNvSpPr/>
            <p:nvPr/>
          </p:nvSpPr>
          <p:spPr>
            <a:xfrm>
              <a:off x="2387200" y="3511250"/>
              <a:ext cx="15400" cy="3100"/>
            </a:xfrm>
            <a:custGeom>
              <a:avLst/>
              <a:gdLst/>
              <a:ahLst/>
              <a:cxnLst/>
              <a:rect l="l" t="t" r="r" b="b"/>
              <a:pathLst>
                <a:path w="616" h="124" extrusionOk="0">
                  <a:moveTo>
                    <a:pt x="308" y="1"/>
                  </a:moveTo>
                  <a:cubicBezTo>
                    <a:pt x="203" y="1"/>
                    <a:pt x="99" y="25"/>
                    <a:pt x="1" y="123"/>
                  </a:cubicBezTo>
                  <a:lnTo>
                    <a:pt x="296" y="123"/>
                  </a:lnTo>
                  <a:cubicBezTo>
                    <a:pt x="296" y="91"/>
                    <a:pt x="309" y="80"/>
                    <a:pt x="331" y="80"/>
                  </a:cubicBezTo>
                  <a:cubicBezTo>
                    <a:pt x="375" y="80"/>
                    <a:pt x="451" y="123"/>
                    <a:pt x="517" y="123"/>
                  </a:cubicBezTo>
                  <a:cubicBezTo>
                    <a:pt x="517" y="25"/>
                    <a:pt x="517" y="25"/>
                    <a:pt x="615" y="25"/>
                  </a:cubicBezTo>
                  <a:cubicBezTo>
                    <a:pt x="517" y="25"/>
                    <a:pt x="412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266;p15">
              <a:extLst>
                <a:ext uri="{FF2B5EF4-FFF2-40B4-BE49-F238E27FC236}">
                  <a16:creationId xmlns:a16="http://schemas.microsoft.com/office/drawing/2014/main" id="{E9F7426C-E9E5-D719-5D3B-F07EF86DE2CF}"/>
                </a:ext>
              </a:extLst>
            </p:cNvPr>
            <p:cNvSpPr/>
            <p:nvPr/>
          </p:nvSpPr>
          <p:spPr>
            <a:xfrm>
              <a:off x="2228600" y="3637275"/>
              <a:ext cx="15400" cy="4925"/>
            </a:xfrm>
            <a:custGeom>
              <a:avLst/>
              <a:gdLst/>
              <a:ahLst/>
              <a:cxnLst/>
              <a:rect l="l" t="t" r="r" b="b"/>
              <a:pathLst>
                <a:path w="616" h="197" extrusionOk="0">
                  <a:moveTo>
                    <a:pt x="615" y="0"/>
                  </a:moveTo>
                  <a:cubicBezTo>
                    <a:pt x="296" y="0"/>
                    <a:pt x="197" y="0"/>
                    <a:pt x="1" y="99"/>
                  </a:cubicBezTo>
                  <a:cubicBezTo>
                    <a:pt x="99" y="99"/>
                    <a:pt x="197" y="197"/>
                    <a:pt x="296" y="197"/>
                  </a:cubicBezTo>
                  <a:cubicBezTo>
                    <a:pt x="296" y="197"/>
                    <a:pt x="394" y="99"/>
                    <a:pt x="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267;p15">
              <a:extLst>
                <a:ext uri="{FF2B5EF4-FFF2-40B4-BE49-F238E27FC236}">
                  <a16:creationId xmlns:a16="http://schemas.microsoft.com/office/drawing/2014/main" id="{77126196-1F8D-0C1B-F702-5994FFA59C90}"/>
                </a:ext>
              </a:extLst>
            </p:cNvPr>
            <p:cNvSpPr/>
            <p:nvPr/>
          </p:nvSpPr>
          <p:spPr>
            <a:xfrm>
              <a:off x="2960750" y="3519250"/>
              <a:ext cx="10475" cy="5550"/>
            </a:xfrm>
            <a:custGeom>
              <a:avLst/>
              <a:gdLst/>
              <a:ahLst/>
              <a:cxnLst/>
              <a:rect l="l" t="t" r="r" b="b"/>
              <a:pathLst>
                <a:path w="419" h="222" extrusionOk="0">
                  <a:moveTo>
                    <a:pt x="99" y="0"/>
                  </a:moveTo>
                  <a:lnTo>
                    <a:pt x="0" y="99"/>
                  </a:lnTo>
                  <a:cubicBezTo>
                    <a:pt x="99" y="221"/>
                    <a:pt x="221" y="221"/>
                    <a:pt x="320" y="221"/>
                  </a:cubicBezTo>
                  <a:lnTo>
                    <a:pt x="418" y="99"/>
                  </a:lnTo>
                  <a:cubicBezTo>
                    <a:pt x="320" y="99"/>
                    <a:pt x="221" y="0"/>
                    <a:pt x="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268;p15">
              <a:extLst>
                <a:ext uri="{FF2B5EF4-FFF2-40B4-BE49-F238E27FC236}">
                  <a16:creationId xmlns:a16="http://schemas.microsoft.com/office/drawing/2014/main" id="{1443B66F-FA1C-8F41-3BF0-0E19B9E46AED}"/>
                </a:ext>
              </a:extLst>
            </p:cNvPr>
            <p:cNvSpPr/>
            <p:nvPr/>
          </p:nvSpPr>
          <p:spPr>
            <a:xfrm>
              <a:off x="2681650" y="3465075"/>
              <a:ext cx="10475" cy="3175"/>
            </a:xfrm>
            <a:custGeom>
              <a:avLst/>
              <a:gdLst/>
              <a:ahLst/>
              <a:cxnLst/>
              <a:rect l="l" t="t" r="r" b="b"/>
              <a:pathLst>
                <a:path w="419" h="127" extrusionOk="0">
                  <a:moveTo>
                    <a:pt x="356" y="0"/>
                  </a:moveTo>
                  <a:cubicBezTo>
                    <a:pt x="268" y="0"/>
                    <a:pt x="158" y="126"/>
                    <a:pt x="1" y="126"/>
                  </a:cubicBezTo>
                  <a:lnTo>
                    <a:pt x="419" y="126"/>
                  </a:lnTo>
                  <a:lnTo>
                    <a:pt x="419" y="28"/>
                  </a:lnTo>
                  <a:cubicBezTo>
                    <a:pt x="399" y="8"/>
                    <a:pt x="378" y="0"/>
                    <a:pt x="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269;p15">
              <a:extLst>
                <a:ext uri="{FF2B5EF4-FFF2-40B4-BE49-F238E27FC236}">
                  <a16:creationId xmlns:a16="http://schemas.microsoft.com/office/drawing/2014/main" id="{B49AD94A-3F76-6AA1-8523-553959AD210E}"/>
                </a:ext>
              </a:extLst>
            </p:cNvPr>
            <p:cNvSpPr/>
            <p:nvPr/>
          </p:nvSpPr>
          <p:spPr>
            <a:xfrm>
              <a:off x="2295000" y="3490975"/>
              <a:ext cx="10475" cy="5550"/>
            </a:xfrm>
            <a:custGeom>
              <a:avLst/>
              <a:gdLst/>
              <a:ahLst/>
              <a:cxnLst/>
              <a:rect l="l" t="t" r="r" b="b"/>
              <a:pathLst>
                <a:path w="419" h="222" extrusionOk="0">
                  <a:moveTo>
                    <a:pt x="197" y="0"/>
                  </a:moveTo>
                  <a:cubicBezTo>
                    <a:pt x="197" y="0"/>
                    <a:pt x="99" y="123"/>
                    <a:pt x="0" y="123"/>
                  </a:cubicBezTo>
                  <a:lnTo>
                    <a:pt x="99" y="123"/>
                  </a:lnTo>
                  <a:cubicBezTo>
                    <a:pt x="197" y="221"/>
                    <a:pt x="295" y="221"/>
                    <a:pt x="418" y="221"/>
                  </a:cubicBezTo>
                  <a:lnTo>
                    <a:pt x="418" y="123"/>
                  </a:lnTo>
                  <a:lnTo>
                    <a:pt x="197" y="123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270;p15">
              <a:extLst>
                <a:ext uri="{FF2B5EF4-FFF2-40B4-BE49-F238E27FC236}">
                  <a16:creationId xmlns:a16="http://schemas.microsoft.com/office/drawing/2014/main" id="{7572F392-6F4A-D357-55CB-BEF4B19EE7FE}"/>
                </a:ext>
              </a:extLst>
            </p:cNvPr>
            <p:cNvSpPr/>
            <p:nvPr/>
          </p:nvSpPr>
          <p:spPr>
            <a:xfrm>
              <a:off x="2369375" y="3540150"/>
              <a:ext cx="9850" cy="2475"/>
            </a:xfrm>
            <a:custGeom>
              <a:avLst/>
              <a:gdLst/>
              <a:ahLst/>
              <a:cxnLst/>
              <a:rect l="l" t="t" r="r" b="b"/>
              <a:pathLst>
                <a:path w="394" h="99" extrusionOk="0">
                  <a:moveTo>
                    <a:pt x="0" y="0"/>
                  </a:moveTo>
                  <a:lnTo>
                    <a:pt x="0" y="99"/>
                  </a:lnTo>
                  <a:lnTo>
                    <a:pt x="394" y="99"/>
                  </a:lnTo>
                  <a:lnTo>
                    <a:pt x="3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271;p15">
              <a:extLst>
                <a:ext uri="{FF2B5EF4-FFF2-40B4-BE49-F238E27FC236}">
                  <a16:creationId xmlns:a16="http://schemas.microsoft.com/office/drawing/2014/main" id="{D3FA4EE1-DF6E-96EC-F8AD-0158400BE8CA}"/>
                </a:ext>
              </a:extLst>
            </p:cNvPr>
            <p:cNvSpPr/>
            <p:nvPr/>
          </p:nvSpPr>
          <p:spPr>
            <a:xfrm>
              <a:off x="3285925" y="3684825"/>
              <a:ext cx="10475" cy="3500"/>
            </a:xfrm>
            <a:custGeom>
              <a:avLst/>
              <a:gdLst/>
              <a:ahLst/>
              <a:cxnLst/>
              <a:rect l="l" t="t" r="r" b="b"/>
              <a:pathLst>
                <a:path w="419" h="140" extrusionOk="0">
                  <a:moveTo>
                    <a:pt x="167" y="0"/>
                  </a:moveTo>
                  <a:cubicBezTo>
                    <a:pt x="120" y="0"/>
                    <a:pt x="66" y="12"/>
                    <a:pt x="1" y="41"/>
                  </a:cubicBezTo>
                  <a:lnTo>
                    <a:pt x="1" y="139"/>
                  </a:lnTo>
                  <a:lnTo>
                    <a:pt x="419" y="139"/>
                  </a:lnTo>
                  <a:cubicBezTo>
                    <a:pt x="349" y="70"/>
                    <a:pt x="28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272;p15">
              <a:extLst>
                <a:ext uri="{FF2B5EF4-FFF2-40B4-BE49-F238E27FC236}">
                  <a16:creationId xmlns:a16="http://schemas.microsoft.com/office/drawing/2014/main" id="{19DACC03-9A3B-984A-42EA-C91272B01072}"/>
                </a:ext>
              </a:extLst>
            </p:cNvPr>
            <p:cNvSpPr/>
            <p:nvPr/>
          </p:nvSpPr>
          <p:spPr>
            <a:xfrm>
              <a:off x="3083675" y="3528675"/>
              <a:ext cx="12950" cy="3500"/>
            </a:xfrm>
            <a:custGeom>
              <a:avLst/>
              <a:gdLst/>
              <a:ahLst/>
              <a:cxnLst/>
              <a:rect l="l" t="t" r="r" b="b"/>
              <a:pathLst>
                <a:path w="518" h="140" extrusionOk="0">
                  <a:moveTo>
                    <a:pt x="342" y="0"/>
                  </a:moveTo>
                  <a:cubicBezTo>
                    <a:pt x="202" y="0"/>
                    <a:pt x="71" y="70"/>
                    <a:pt x="1" y="140"/>
                  </a:cubicBezTo>
                  <a:lnTo>
                    <a:pt x="321" y="140"/>
                  </a:lnTo>
                  <a:cubicBezTo>
                    <a:pt x="419" y="41"/>
                    <a:pt x="419" y="41"/>
                    <a:pt x="517" y="41"/>
                  </a:cubicBezTo>
                  <a:cubicBezTo>
                    <a:pt x="460" y="12"/>
                    <a:pt x="400" y="0"/>
                    <a:pt x="3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273;p15">
              <a:extLst>
                <a:ext uri="{FF2B5EF4-FFF2-40B4-BE49-F238E27FC236}">
                  <a16:creationId xmlns:a16="http://schemas.microsoft.com/office/drawing/2014/main" id="{4100BE55-7899-EE24-96C3-EDE1F98AEDED}"/>
                </a:ext>
              </a:extLst>
            </p:cNvPr>
            <p:cNvSpPr/>
            <p:nvPr/>
          </p:nvSpPr>
          <p:spPr>
            <a:xfrm>
              <a:off x="2817500" y="3503875"/>
              <a:ext cx="7400" cy="3325"/>
            </a:xfrm>
            <a:custGeom>
              <a:avLst/>
              <a:gdLst/>
              <a:ahLst/>
              <a:cxnLst/>
              <a:rect l="l" t="t" r="r" b="b"/>
              <a:pathLst>
                <a:path w="296" h="133" extrusionOk="0">
                  <a:moveTo>
                    <a:pt x="1" y="0"/>
                  </a:moveTo>
                  <a:cubicBezTo>
                    <a:pt x="47" y="105"/>
                    <a:pt x="94" y="133"/>
                    <a:pt x="141" y="133"/>
                  </a:cubicBezTo>
                  <a:cubicBezTo>
                    <a:pt x="192" y="133"/>
                    <a:pt x="244" y="99"/>
                    <a:pt x="296" y="99"/>
                  </a:cubicBezTo>
                  <a:lnTo>
                    <a:pt x="2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274;p15">
              <a:extLst>
                <a:ext uri="{FF2B5EF4-FFF2-40B4-BE49-F238E27FC236}">
                  <a16:creationId xmlns:a16="http://schemas.microsoft.com/office/drawing/2014/main" id="{FAB58548-AD27-55BC-7364-7EDB956D4B0B}"/>
                </a:ext>
              </a:extLst>
            </p:cNvPr>
            <p:cNvSpPr/>
            <p:nvPr/>
          </p:nvSpPr>
          <p:spPr>
            <a:xfrm>
              <a:off x="2492325" y="3472525"/>
              <a:ext cx="7400" cy="3100"/>
            </a:xfrm>
            <a:custGeom>
              <a:avLst/>
              <a:gdLst/>
              <a:ahLst/>
              <a:cxnLst/>
              <a:rect l="l" t="t" r="r" b="b"/>
              <a:pathLst>
                <a:path w="296" h="124" extrusionOk="0">
                  <a:moveTo>
                    <a:pt x="111" y="0"/>
                  </a:moveTo>
                  <a:cubicBezTo>
                    <a:pt x="49" y="0"/>
                    <a:pt x="0" y="25"/>
                    <a:pt x="0" y="123"/>
                  </a:cubicBezTo>
                  <a:lnTo>
                    <a:pt x="197" y="123"/>
                  </a:lnTo>
                  <a:lnTo>
                    <a:pt x="295" y="25"/>
                  </a:lnTo>
                  <a:cubicBezTo>
                    <a:pt x="246" y="25"/>
                    <a:pt x="172" y="0"/>
                    <a:pt x="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275;p15">
              <a:extLst>
                <a:ext uri="{FF2B5EF4-FFF2-40B4-BE49-F238E27FC236}">
                  <a16:creationId xmlns:a16="http://schemas.microsoft.com/office/drawing/2014/main" id="{F765A0E8-67A0-A620-A49C-5FE3860480FE}"/>
                </a:ext>
              </a:extLst>
            </p:cNvPr>
            <p:cNvSpPr/>
            <p:nvPr/>
          </p:nvSpPr>
          <p:spPr>
            <a:xfrm>
              <a:off x="2274700" y="3509400"/>
              <a:ext cx="9875" cy="5975"/>
            </a:xfrm>
            <a:custGeom>
              <a:avLst/>
              <a:gdLst/>
              <a:ahLst/>
              <a:cxnLst/>
              <a:rect l="l" t="t" r="r" b="b"/>
              <a:pathLst>
                <a:path w="395" h="239" extrusionOk="0">
                  <a:moveTo>
                    <a:pt x="394" y="1"/>
                  </a:moveTo>
                  <a:cubicBezTo>
                    <a:pt x="296" y="1"/>
                    <a:pt x="197" y="99"/>
                    <a:pt x="197" y="99"/>
                  </a:cubicBezTo>
                  <a:cubicBezTo>
                    <a:pt x="99" y="99"/>
                    <a:pt x="99" y="99"/>
                    <a:pt x="1" y="197"/>
                  </a:cubicBezTo>
                  <a:cubicBezTo>
                    <a:pt x="58" y="226"/>
                    <a:pt x="108" y="238"/>
                    <a:pt x="151" y="238"/>
                  </a:cubicBezTo>
                  <a:cubicBezTo>
                    <a:pt x="255" y="238"/>
                    <a:pt x="325" y="169"/>
                    <a:pt x="394" y="99"/>
                  </a:cubicBezTo>
                  <a:lnTo>
                    <a:pt x="3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276;p15">
              <a:extLst>
                <a:ext uri="{FF2B5EF4-FFF2-40B4-BE49-F238E27FC236}">
                  <a16:creationId xmlns:a16="http://schemas.microsoft.com/office/drawing/2014/main" id="{0B3B04E4-C3B4-B819-C185-FFE9CBF14FA7}"/>
                </a:ext>
              </a:extLst>
            </p:cNvPr>
            <p:cNvSpPr/>
            <p:nvPr/>
          </p:nvSpPr>
          <p:spPr>
            <a:xfrm>
              <a:off x="2400100" y="3483575"/>
              <a:ext cx="7400" cy="2500"/>
            </a:xfrm>
            <a:custGeom>
              <a:avLst/>
              <a:gdLst/>
              <a:ahLst/>
              <a:cxnLst/>
              <a:rect l="l" t="t" r="r" b="b"/>
              <a:pathLst>
                <a:path w="296" h="100" extrusionOk="0">
                  <a:moveTo>
                    <a:pt x="1" y="1"/>
                  </a:moveTo>
                  <a:lnTo>
                    <a:pt x="1" y="99"/>
                  </a:lnTo>
                  <a:lnTo>
                    <a:pt x="99" y="99"/>
                  </a:lnTo>
                  <a:cubicBezTo>
                    <a:pt x="198" y="99"/>
                    <a:pt x="198" y="1"/>
                    <a:pt x="2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277;p15">
              <a:extLst>
                <a:ext uri="{FF2B5EF4-FFF2-40B4-BE49-F238E27FC236}">
                  <a16:creationId xmlns:a16="http://schemas.microsoft.com/office/drawing/2014/main" id="{2413B256-8D52-A7DE-0ED0-9E6B4F2926B8}"/>
                </a:ext>
              </a:extLst>
            </p:cNvPr>
            <p:cNvSpPr/>
            <p:nvPr/>
          </p:nvSpPr>
          <p:spPr>
            <a:xfrm>
              <a:off x="2502150" y="3473125"/>
              <a:ext cx="5550" cy="8025"/>
            </a:xfrm>
            <a:custGeom>
              <a:avLst/>
              <a:gdLst/>
              <a:ahLst/>
              <a:cxnLst/>
              <a:rect l="l" t="t" r="r" b="b"/>
              <a:pathLst>
                <a:path w="222" h="321" extrusionOk="0">
                  <a:moveTo>
                    <a:pt x="124" y="1"/>
                  </a:moveTo>
                  <a:lnTo>
                    <a:pt x="124" y="222"/>
                  </a:lnTo>
                  <a:lnTo>
                    <a:pt x="1" y="222"/>
                  </a:lnTo>
                  <a:cubicBezTo>
                    <a:pt x="1" y="222"/>
                    <a:pt x="124" y="321"/>
                    <a:pt x="222" y="321"/>
                  </a:cubicBezTo>
                  <a:lnTo>
                    <a:pt x="2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278;p15">
              <a:extLst>
                <a:ext uri="{FF2B5EF4-FFF2-40B4-BE49-F238E27FC236}">
                  <a16:creationId xmlns:a16="http://schemas.microsoft.com/office/drawing/2014/main" id="{1FEA8207-BDD3-E3D2-89F9-578408B39007}"/>
                </a:ext>
              </a:extLst>
            </p:cNvPr>
            <p:cNvSpPr/>
            <p:nvPr/>
          </p:nvSpPr>
          <p:spPr>
            <a:xfrm>
              <a:off x="2899275" y="3488500"/>
              <a:ext cx="2475" cy="8025"/>
            </a:xfrm>
            <a:custGeom>
              <a:avLst/>
              <a:gdLst/>
              <a:ahLst/>
              <a:cxnLst/>
              <a:rect l="l" t="t" r="r" b="b"/>
              <a:pathLst>
                <a:path w="99" h="321" extrusionOk="0">
                  <a:moveTo>
                    <a:pt x="99" y="1"/>
                  </a:moveTo>
                  <a:cubicBezTo>
                    <a:pt x="99" y="99"/>
                    <a:pt x="0" y="99"/>
                    <a:pt x="0" y="320"/>
                  </a:cubicBezTo>
                  <a:lnTo>
                    <a:pt x="99" y="320"/>
                  </a:lnTo>
                  <a:lnTo>
                    <a:pt x="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279;p15">
              <a:extLst>
                <a:ext uri="{FF2B5EF4-FFF2-40B4-BE49-F238E27FC236}">
                  <a16:creationId xmlns:a16="http://schemas.microsoft.com/office/drawing/2014/main" id="{704E850D-2837-1C6B-A3A5-CAC13F3EDC18}"/>
                </a:ext>
              </a:extLst>
            </p:cNvPr>
            <p:cNvSpPr/>
            <p:nvPr/>
          </p:nvSpPr>
          <p:spPr>
            <a:xfrm>
              <a:off x="2760950" y="3471300"/>
              <a:ext cx="10475" cy="1850"/>
            </a:xfrm>
            <a:custGeom>
              <a:avLst/>
              <a:gdLst/>
              <a:ahLst/>
              <a:cxnLst/>
              <a:rect l="l" t="t" r="r" b="b"/>
              <a:pathLst>
                <a:path w="419" h="74" extrusionOk="0">
                  <a:moveTo>
                    <a:pt x="210" y="0"/>
                  </a:moveTo>
                  <a:cubicBezTo>
                    <a:pt x="130" y="0"/>
                    <a:pt x="50" y="25"/>
                    <a:pt x="1" y="74"/>
                  </a:cubicBezTo>
                  <a:lnTo>
                    <a:pt x="419" y="74"/>
                  </a:lnTo>
                  <a:cubicBezTo>
                    <a:pt x="370" y="25"/>
                    <a:pt x="290" y="0"/>
                    <a:pt x="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280;p15">
              <a:extLst>
                <a:ext uri="{FF2B5EF4-FFF2-40B4-BE49-F238E27FC236}">
                  <a16:creationId xmlns:a16="http://schemas.microsoft.com/office/drawing/2014/main" id="{96EAE8F6-7982-19BA-AAA2-CC4D90C788ED}"/>
                </a:ext>
              </a:extLst>
            </p:cNvPr>
            <p:cNvSpPr/>
            <p:nvPr/>
          </p:nvSpPr>
          <p:spPr>
            <a:xfrm>
              <a:off x="2323275" y="3503175"/>
              <a:ext cx="9850" cy="2575"/>
            </a:xfrm>
            <a:custGeom>
              <a:avLst/>
              <a:gdLst/>
              <a:ahLst/>
              <a:cxnLst/>
              <a:rect l="l" t="t" r="r" b="b"/>
              <a:pathLst>
                <a:path w="394" h="103" extrusionOk="0">
                  <a:moveTo>
                    <a:pt x="281" y="0"/>
                  </a:moveTo>
                  <a:cubicBezTo>
                    <a:pt x="189" y="0"/>
                    <a:pt x="123" y="57"/>
                    <a:pt x="64" y="57"/>
                  </a:cubicBezTo>
                  <a:cubicBezTo>
                    <a:pt x="42" y="57"/>
                    <a:pt x="21" y="49"/>
                    <a:pt x="0" y="28"/>
                  </a:cubicBezTo>
                  <a:lnTo>
                    <a:pt x="0" y="28"/>
                  </a:lnTo>
                  <a:cubicBezTo>
                    <a:pt x="49" y="78"/>
                    <a:pt x="99" y="102"/>
                    <a:pt x="160" y="102"/>
                  </a:cubicBezTo>
                  <a:cubicBezTo>
                    <a:pt x="222" y="102"/>
                    <a:pt x="295" y="78"/>
                    <a:pt x="394" y="28"/>
                  </a:cubicBezTo>
                  <a:cubicBezTo>
                    <a:pt x="352" y="8"/>
                    <a:pt x="315" y="0"/>
                    <a:pt x="2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281;p15">
              <a:extLst>
                <a:ext uri="{FF2B5EF4-FFF2-40B4-BE49-F238E27FC236}">
                  <a16:creationId xmlns:a16="http://schemas.microsoft.com/office/drawing/2014/main" id="{2B102822-8DF1-4F19-B9DC-EE0255F1E933}"/>
                </a:ext>
              </a:extLst>
            </p:cNvPr>
            <p:cNvSpPr/>
            <p:nvPr/>
          </p:nvSpPr>
          <p:spPr>
            <a:xfrm>
              <a:off x="2520600" y="3587625"/>
              <a:ext cx="9850" cy="1100"/>
            </a:xfrm>
            <a:custGeom>
              <a:avLst/>
              <a:gdLst/>
              <a:ahLst/>
              <a:cxnLst/>
              <a:rect l="l" t="t" r="r" b="b"/>
              <a:pathLst>
                <a:path w="394" h="44" extrusionOk="0">
                  <a:moveTo>
                    <a:pt x="226" y="0"/>
                  </a:moveTo>
                  <a:cubicBezTo>
                    <a:pt x="131" y="0"/>
                    <a:pt x="66" y="44"/>
                    <a:pt x="0" y="44"/>
                  </a:cubicBezTo>
                  <a:lnTo>
                    <a:pt x="394" y="44"/>
                  </a:lnTo>
                  <a:cubicBezTo>
                    <a:pt x="328" y="11"/>
                    <a:pt x="274" y="0"/>
                    <a:pt x="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282;p15">
              <a:extLst>
                <a:ext uri="{FF2B5EF4-FFF2-40B4-BE49-F238E27FC236}">
                  <a16:creationId xmlns:a16="http://schemas.microsoft.com/office/drawing/2014/main" id="{5585F0EC-D20D-18BE-2560-8B236DF8FB04}"/>
                </a:ext>
              </a:extLst>
            </p:cNvPr>
            <p:cNvSpPr/>
            <p:nvPr/>
          </p:nvSpPr>
          <p:spPr>
            <a:xfrm>
              <a:off x="2297450" y="3537075"/>
              <a:ext cx="8025" cy="5550"/>
            </a:xfrm>
            <a:custGeom>
              <a:avLst/>
              <a:gdLst/>
              <a:ahLst/>
              <a:cxnLst/>
              <a:rect l="l" t="t" r="r" b="b"/>
              <a:pathLst>
                <a:path w="321" h="222" extrusionOk="0">
                  <a:moveTo>
                    <a:pt x="320" y="0"/>
                  </a:moveTo>
                  <a:cubicBezTo>
                    <a:pt x="197" y="0"/>
                    <a:pt x="99" y="123"/>
                    <a:pt x="1" y="123"/>
                  </a:cubicBezTo>
                  <a:lnTo>
                    <a:pt x="1" y="222"/>
                  </a:lnTo>
                  <a:cubicBezTo>
                    <a:pt x="99" y="222"/>
                    <a:pt x="197" y="123"/>
                    <a:pt x="320" y="123"/>
                  </a:cubicBezTo>
                  <a:lnTo>
                    <a:pt x="3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283;p15">
              <a:extLst>
                <a:ext uri="{FF2B5EF4-FFF2-40B4-BE49-F238E27FC236}">
                  <a16:creationId xmlns:a16="http://schemas.microsoft.com/office/drawing/2014/main" id="{09FFB9B4-A6FE-825B-40CE-4840C58CCAEF}"/>
                </a:ext>
              </a:extLst>
            </p:cNvPr>
            <p:cNvSpPr/>
            <p:nvPr/>
          </p:nvSpPr>
          <p:spPr>
            <a:xfrm>
              <a:off x="3242900" y="3669375"/>
              <a:ext cx="9850" cy="3575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68" y="0"/>
                  </a:moveTo>
                  <a:cubicBezTo>
                    <a:pt x="121" y="0"/>
                    <a:pt x="66" y="11"/>
                    <a:pt x="1" y="44"/>
                  </a:cubicBezTo>
                  <a:cubicBezTo>
                    <a:pt x="99" y="44"/>
                    <a:pt x="197" y="44"/>
                    <a:pt x="197" y="142"/>
                  </a:cubicBezTo>
                  <a:cubicBezTo>
                    <a:pt x="296" y="142"/>
                    <a:pt x="296" y="44"/>
                    <a:pt x="394" y="44"/>
                  </a:cubicBezTo>
                  <a:cubicBezTo>
                    <a:pt x="328" y="4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284;p15">
              <a:extLst>
                <a:ext uri="{FF2B5EF4-FFF2-40B4-BE49-F238E27FC236}">
                  <a16:creationId xmlns:a16="http://schemas.microsoft.com/office/drawing/2014/main" id="{753954D7-FB17-C80A-024D-CB5F62FAC2C1}"/>
                </a:ext>
              </a:extLst>
            </p:cNvPr>
            <p:cNvSpPr/>
            <p:nvPr/>
          </p:nvSpPr>
          <p:spPr>
            <a:xfrm>
              <a:off x="2290075" y="3488500"/>
              <a:ext cx="4950" cy="8025"/>
            </a:xfrm>
            <a:custGeom>
              <a:avLst/>
              <a:gdLst/>
              <a:ahLst/>
              <a:cxnLst/>
              <a:rect l="l" t="t" r="r" b="b"/>
              <a:pathLst>
                <a:path w="198" h="321" extrusionOk="0">
                  <a:moveTo>
                    <a:pt x="99" y="1"/>
                  </a:moveTo>
                  <a:cubicBezTo>
                    <a:pt x="99" y="99"/>
                    <a:pt x="99" y="222"/>
                    <a:pt x="0" y="320"/>
                  </a:cubicBezTo>
                  <a:cubicBezTo>
                    <a:pt x="197" y="222"/>
                    <a:pt x="197" y="222"/>
                    <a:pt x="197" y="99"/>
                  </a:cubicBezTo>
                  <a:lnTo>
                    <a:pt x="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285;p15">
              <a:extLst>
                <a:ext uri="{FF2B5EF4-FFF2-40B4-BE49-F238E27FC236}">
                  <a16:creationId xmlns:a16="http://schemas.microsoft.com/office/drawing/2014/main" id="{05A516B5-C925-FF91-4E97-94B8A0E26E3F}"/>
                </a:ext>
              </a:extLst>
            </p:cNvPr>
            <p:cNvSpPr/>
            <p:nvPr/>
          </p:nvSpPr>
          <p:spPr>
            <a:xfrm>
              <a:off x="2422850" y="3483575"/>
              <a:ext cx="5550" cy="2500"/>
            </a:xfrm>
            <a:custGeom>
              <a:avLst/>
              <a:gdLst/>
              <a:ahLst/>
              <a:cxnLst/>
              <a:rect l="l" t="t" r="r" b="b"/>
              <a:pathLst>
                <a:path w="222" h="100" extrusionOk="0">
                  <a:moveTo>
                    <a:pt x="1" y="1"/>
                  </a:moveTo>
                  <a:lnTo>
                    <a:pt x="1" y="99"/>
                  </a:lnTo>
                  <a:lnTo>
                    <a:pt x="222" y="99"/>
                  </a:lnTo>
                  <a:lnTo>
                    <a:pt x="2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286;p15">
              <a:extLst>
                <a:ext uri="{FF2B5EF4-FFF2-40B4-BE49-F238E27FC236}">
                  <a16:creationId xmlns:a16="http://schemas.microsoft.com/office/drawing/2014/main" id="{48452E04-1C9D-A3D5-C9A1-D964327A23F4}"/>
                </a:ext>
              </a:extLst>
            </p:cNvPr>
            <p:cNvSpPr/>
            <p:nvPr/>
          </p:nvSpPr>
          <p:spPr>
            <a:xfrm>
              <a:off x="3089225" y="3521700"/>
              <a:ext cx="7400" cy="3100"/>
            </a:xfrm>
            <a:custGeom>
              <a:avLst/>
              <a:gdLst/>
              <a:ahLst/>
              <a:cxnLst/>
              <a:rect l="l" t="t" r="r" b="b"/>
              <a:pathLst>
                <a:path w="296" h="124" extrusionOk="0">
                  <a:moveTo>
                    <a:pt x="0" y="1"/>
                  </a:moveTo>
                  <a:cubicBezTo>
                    <a:pt x="99" y="123"/>
                    <a:pt x="197" y="123"/>
                    <a:pt x="197" y="123"/>
                  </a:cubicBezTo>
                  <a:lnTo>
                    <a:pt x="295" y="123"/>
                  </a:lnTo>
                  <a:cubicBezTo>
                    <a:pt x="197" y="1"/>
                    <a:pt x="99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287;p15">
              <a:extLst>
                <a:ext uri="{FF2B5EF4-FFF2-40B4-BE49-F238E27FC236}">
                  <a16:creationId xmlns:a16="http://schemas.microsoft.com/office/drawing/2014/main" id="{27F10B15-9BB0-527B-88E2-5F5386F98D32}"/>
                </a:ext>
              </a:extLst>
            </p:cNvPr>
            <p:cNvSpPr/>
            <p:nvPr/>
          </p:nvSpPr>
          <p:spPr>
            <a:xfrm>
              <a:off x="2991475" y="3509400"/>
              <a:ext cx="8025" cy="4950"/>
            </a:xfrm>
            <a:custGeom>
              <a:avLst/>
              <a:gdLst/>
              <a:ahLst/>
              <a:cxnLst/>
              <a:rect l="l" t="t" r="r" b="b"/>
              <a:pathLst>
                <a:path w="321" h="198" extrusionOk="0">
                  <a:moveTo>
                    <a:pt x="222" y="1"/>
                  </a:moveTo>
                  <a:lnTo>
                    <a:pt x="1" y="197"/>
                  </a:lnTo>
                  <a:cubicBezTo>
                    <a:pt x="99" y="197"/>
                    <a:pt x="222" y="197"/>
                    <a:pt x="320" y="99"/>
                  </a:cubicBezTo>
                  <a:cubicBezTo>
                    <a:pt x="222" y="99"/>
                    <a:pt x="222" y="99"/>
                    <a:pt x="2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288;p15">
              <a:extLst>
                <a:ext uri="{FF2B5EF4-FFF2-40B4-BE49-F238E27FC236}">
                  <a16:creationId xmlns:a16="http://schemas.microsoft.com/office/drawing/2014/main" id="{05CFD13D-348A-86E1-3F91-90D27D1A279C}"/>
                </a:ext>
              </a:extLst>
            </p:cNvPr>
            <p:cNvSpPr/>
            <p:nvPr/>
          </p:nvSpPr>
          <p:spPr>
            <a:xfrm>
              <a:off x="2184950" y="3516775"/>
              <a:ext cx="4950" cy="8025"/>
            </a:xfrm>
            <a:custGeom>
              <a:avLst/>
              <a:gdLst/>
              <a:ahLst/>
              <a:cxnLst/>
              <a:rect l="l" t="t" r="r" b="b"/>
              <a:pathLst>
                <a:path w="198" h="321" extrusionOk="0">
                  <a:moveTo>
                    <a:pt x="197" y="1"/>
                  </a:moveTo>
                  <a:cubicBezTo>
                    <a:pt x="99" y="99"/>
                    <a:pt x="1" y="99"/>
                    <a:pt x="1" y="198"/>
                  </a:cubicBezTo>
                  <a:lnTo>
                    <a:pt x="99" y="320"/>
                  </a:lnTo>
                  <a:cubicBezTo>
                    <a:pt x="99" y="198"/>
                    <a:pt x="197" y="198"/>
                    <a:pt x="197" y="99"/>
                  </a:cubicBezTo>
                  <a:lnTo>
                    <a:pt x="1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11728;p43">
            <a:extLst>
              <a:ext uri="{FF2B5EF4-FFF2-40B4-BE49-F238E27FC236}">
                <a16:creationId xmlns:a16="http://schemas.microsoft.com/office/drawing/2014/main" id="{99A576C1-0F05-3ACC-B7BC-BE1387B2A62C}"/>
              </a:ext>
            </a:extLst>
          </p:cNvPr>
          <p:cNvGrpSpPr/>
          <p:nvPr/>
        </p:nvGrpSpPr>
        <p:grpSpPr>
          <a:xfrm>
            <a:off x="5260493" y="1308019"/>
            <a:ext cx="205898" cy="296080"/>
            <a:chOff x="-3488617" y="1969402"/>
            <a:chExt cx="239528" cy="344439"/>
          </a:xfrm>
          <a:solidFill>
            <a:schemeClr val="tx2"/>
          </a:solidFill>
        </p:grpSpPr>
        <p:sp>
          <p:nvSpPr>
            <p:cNvPr id="491" name="Google Shape;11729;p43">
              <a:extLst>
                <a:ext uri="{FF2B5EF4-FFF2-40B4-BE49-F238E27FC236}">
                  <a16:creationId xmlns:a16="http://schemas.microsoft.com/office/drawing/2014/main" id="{620C622D-0FFA-D36D-712B-3483763AEF7B}"/>
                </a:ext>
              </a:extLst>
            </p:cNvPr>
            <p:cNvSpPr/>
            <p:nvPr/>
          </p:nvSpPr>
          <p:spPr>
            <a:xfrm>
              <a:off x="-3488617" y="1969402"/>
              <a:ext cx="239528" cy="344439"/>
            </a:xfrm>
            <a:custGeom>
              <a:avLst/>
              <a:gdLst/>
              <a:ahLst/>
              <a:cxnLst/>
              <a:rect l="l" t="t" r="r" b="b"/>
              <a:pathLst>
                <a:path w="11902" h="17115" extrusionOk="0">
                  <a:moveTo>
                    <a:pt x="3197" y="9738"/>
                  </a:moveTo>
                  <a:lnTo>
                    <a:pt x="3197" y="9738"/>
                  </a:lnTo>
                  <a:cubicBezTo>
                    <a:pt x="3074" y="9837"/>
                    <a:pt x="3074" y="10033"/>
                    <a:pt x="2877" y="10033"/>
                  </a:cubicBezTo>
                  <a:cubicBezTo>
                    <a:pt x="2877" y="9837"/>
                    <a:pt x="2877" y="9837"/>
                    <a:pt x="3197" y="9738"/>
                  </a:cubicBezTo>
                  <a:close/>
                  <a:moveTo>
                    <a:pt x="2877" y="10132"/>
                  </a:moveTo>
                  <a:cubicBezTo>
                    <a:pt x="2877" y="10353"/>
                    <a:pt x="2877" y="10451"/>
                    <a:pt x="2975" y="10648"/>
                  </a:cubicBezTo>
                  <a:cubicBezTo>
                    <a:pt x="2877" y="10648"/>
                    <a:pt x="2779" y="10550"/>
                    <a:pt x="2779" y="10550"/>
                  </a:cubicBezTo>
                  <a:cubicBezTo>
                    <a:pt x="2680" y="10648"/>
                    <a:pt x="2582" y="10746"/>
                    <a:pt x="2459" y="10869"/>
                  </a:cubicBezTo>
                  <a:lnTo>
                    <a:pt x="2459" y="10648"/>
                  </a:lnTo>
                  <a:cubicBezTo>
                    <a:pt x="2459" y="10451"/>
                    <a:pt x="2680" y="10353"/>
                    <a:pt x="2877" y="10132"/>
                  </a:cubicBezTo>
                  <a:close/>
                  <a:moveTo>
                    <a:pt x="9442" y="13525"/>
                  </a:moveTo>
                  <a:cubicBezTo>
                    <a:pt x="9639" y="13722"/>
                    <a:pt x="9737" y="13943"/>
                    <a:pt x="9836" y="14238"/>
                  </a:cubicBezTo>
                  <a:lnTo>
                    <a:pt x="9737" y="14238"/>
                  </a:lnTo>
                  <a:cubicBezTo>
                    <a:pt x="9639" y="14041"/>
                    <a:pt x="9442" y="13820"/>
                    <a:pt x="9344" y="13525"/>
                  </a:cubicBezTo>
                  <a:close/>
                  <a:moveTo>
                    <a:pt x="2975" y="14435"/>
                  </a:moveTo>
                  <a:cubicBezTo>
                    <a:pt x="2975" y="14656"/>
                    <a:pt x="2975" y="14656"/>
                    <a:pt x="2877" y="14754"/>
                  </a:cubicBezTo>
                  <a:cubicBezTo>
                    <a:pt x="2975" y="14853"/>
                    <a:pt x="2975" y="14951"/>
                    <a:pt x="2975" y="15050"/>
                  </a:cubicBezTo>
                  <a:lnTo>
                    <a:pt x="2582" y="15050"/>
                  </a:lnTo>
                  <a:lnTo>
                    <a:pt x="2582" y="15172"/>
                  </a:lnTo>
                  <a:cubicBezTo>
                    <a:pt x="2582" y="15369"/>
                    <a:pt x="2582" y="15468"/>
                    <a:pt x="2361" y="15468"/>
                  </a:cubicBezTo>
                  <a:cubicBezTo>
                    <a:pt x="2459" y="15369"/>
                    <a:pt x="2459" y="15172"/>
                    <a:pt x="2582" y="15050"/>
                  </a:cubicBezTo>
                  <a:cubicBezTo>
                    <a:pt x="2680" y="14853"/>
                    <a:pt x="2779" y="14656"/>
                    <a:pt x="2975" y="14435"/>
                  </a:cubicBezTo>
                  <a:close/>
                  <a:moveTo>
                    <a:pt x="8828" y="1"/>
                  </a:moveTo>
                  <a:cubicBezTo>
                    <a:pt x="8729" y="419"/>
                    <a:pt x="8606" y="714"/>
                    <a:pt x="8508" y="1034"/>
                  </a:cubicBezTo>
                  <a:cubicBezTo>
                    <a:pt x="8311" y="1329"/>
                    <a:pt x="8115" y="1526"/>
                    <a:pt x="7795" y="1845"/>
                  </a:cubicBezTo>
                  <a:cubicBezTo>
                    <a:pt x="7697" y="2042"/>
                    <a:pt x="7377" y="2263"/>
                    <a:pt x="7377" y="2657"/>
                  </a:cubicBezTo>
                  <a:lnTo>
                    <a:pt x="7500" y="2657"/>
                  </a:lnTo>
                  <a:lnTo>
                    <a:pt x="7598" y="2558"/>
                  </a:lnTo>
                  <a:lnTo>
                    <a:pt x="7598" y="2558"/>
                  </a:lnTo>
                  <a:cubicBezTo>
                    <a:pt x="7500" y="2878"/>
                    <a:pt x="7500" y="2976"/>
                    <a:pt x="7377" y="3173"/>
                  </a:cubicBezTo>
                  <a:cubicBezTo>
                    <a:pt x="7279" y="3370"/>
                    <a:pt x="7082" y="3591"/>
                    <a:pt x="6984" y="3788"/>
                  </a:cubicBezTo>
                  <a:cubicBezTo>
                    <a:pt x="6885" y="3984"/>
                    <a:pt x="6762" y="4107"/>
                    <a:pt x="6664" y="4304"/>
                  </a:cubicBezTo>
                  <a:lnTo>
                    <a:pt x="6467" y="4304"/>
                  </a:lnTo>
                  <a:cubicBezTo>
                    <a:pt x="6369" y="4722"/>
                    <a:pt x="6147" y="4820"/>
                    <a:pt x="5656" y="5214"/>
                  </a:cubicBezTo>
                  <a:cubicBezTo>
                    <a:pt x="5533" y="5337"/>
                    <a:pt x="5533" y="5435"/>
                    <a:pt x="5434" y="5534"/>
                  </a:cubicBezTo>
                  <a:cubicBezTo>
                    <a:pt x="5533" y="5534"/>
                    <a:pt x="5533" y="5534"/>
                    <a:pt x="5656" y="5632"/>
                  </a:cubicBezTo>
                  <a:cubicBezTo>
                    <a:pt x="5533" y="5730"/>
                    <a:pt x="5336" y="5829"/>
                    <a:pt x="5238" y="5829"/>
                  </a:cubicBezTo>
                  <a:cubicBezTo>
                    <a:pt x="5336" y="5952"/>
                    <a:pt x="5336" y="5952"/>
                    <a:pt x="5434" y="5952"/>
                  </a:cubicBezTo>
                  <a:lnTo>
                    <a:pt x="5434" y="6050"/>
                  </a:lnTo>
                  <a:cubicBezTo>
                    <a:pt x="5434" y="6148"/>
                    <a:pt x="5336" y="6148"/>
                    <a:pt x="5238" y="6148"/>
                  </a:cubicBezTo>
                  <a:lnTo>
                    <a:pt x="5434" y="6345"/>
                  </a:lnTo>
                  <a:cubicBezTo>
                    <a:pt x="5533" y="6247"/>
                    <a:pt x="5533" y="6148"/>
                    <a:pt x="5754" y="5952"/>
                  </a:cubicBezTo>
                  <a:lnTo>
                    <a:pt x="5754" y="5952"/>
                  </a:lnTo>
                  <a:cubicBezTo>
                    <a:pt x="5656" y="6148"/>
                    <a:pt x="5656" y="6247"/>
                    <a:pt x="5656" y="6345"/>
                  </a:cubicBezTo>
                  <a:cubicBezTo>
                    <a:pt x="5533" y="6443"/>
                    <a:pt x="5336" y="6566"/>
                    <a:pt x="5139" y="6566"/>
                  </a:cubicBezTo>
                  <a:cubicBezTo>
                    <a:pt x="4820" y="6345"/>
                    <a:pt x="4820" y="5952"/>
                    <a:pt x="4525" y="5829"/>
                  </a:cubicBezTo>
                  <a:lnTo>
                    <a:pt x="4525" y="5632"/>
                  </a:lnTo>
                  <a:cubicBezTo>
                    <a:pt x="4205" y="5534"/>
                    <a:pt x="4107" y="5214"/>
                    <a:pt x="3910" y="5017"/>
                  </a:cubicBezTo>
                  <a:cubicBezTo>
                    <a:pt x="3812" y="4820"/>
                    <a:pt x="3812" y="4599"/>
                    <a:pt x="3812" y="4402"/>
                  </a:cubicBezTo>
                  <a:lnTo>
                    <a:pt x="3295" y="4402"/>
                  </a:lnTo>
                  <a:cubicBezTo>
                    <a:pt x="3197" y="4304"/>
                    <a:pt x="3197" y="4206"/>
                    <a:pt x="3074" y="4107"/>
                  </a:cubicBezTo>
                  <a:lnTo>
                    <a:pt x="2877" y="4107"/>
                  </a:lnTo>
                  <a:cubicBezTo>
                    <a:pt x="2877" y="3984"/>
                    <a:pt x="2779" y="3886"/>
                    <a:pt x="2779" y="3788"/>
                  </a:cubicBezTo>
                  <a:cubicBezTo>
                    <a:pt x="2680" y="3689"/>
                    <a:pt x="2680" y="3591"/>
                    <a:pt x="2582" y="3493"/>
                  </a:cubicBezTo>
                  <a:cubicBezTo>
                    <a:pt x="2459" y="3493"/>
                    <a:pt x="2361" y="3591"/>
                    <a:pt x="2262" y="3591"/>
                  </a:cubicBezTo>
                  <a:cubicBezTo>
                    <a:pt x="2262" y="3493"/>
                    <a:pt x="2262" y="3370"/>
                    <a:pt x="2164" y="3271"/>
                  </a:cubicBezTo>
                  <a:lnTo>
                    <a:pt x="1967" y="3271"/>
                  </a:lnTo>
                  <a:cubicBezTo>
                    <a:pt x="1746" y="2976"/>
                    <a:pt x="1549" y="2878"/>
                    <a:pt x="1353" y="2657"/>
                  </a:cubicBezTo>
                  <a:lnTo>
                    <a:pt x="1353" y="2657"/>
                  </a:lnTo>
                  <a:cubicBezTo>
                    <a:pt x="1353" y="2755"/>
                    <a:pt x="1451" y="2976"/>
                    <a:pt x="1549" y="3173"/>
                  </a:cubicBezTo>
                  <a:cubicBezTo>
                    <a:pt x="1230" y="2976"/>
                    <a:pt x="1131" y="2657"/>
                    <a:pt x="935" y="2558"/>
                  </a:cubicBezTo>
                  <a:lnTo>
                    <a:pt x="615" y="2558"/>
                  </a:lnTo>
                  <a:cubicBezTo>
                    <a:pt x="517" y="2755"/>
                    <a:pt x="320" y="3075"/>
                    <a:pt x="320" y="3271"/>
                  </a:cubicBezTo>
                  <a:cubicBezTo>
                    <a:pt x="320" y="3591"/>
                    <a:pt x="0" y="3689"/>
                    <a:pt x="123" y="3984"/>
                  </a:cubicBezTo>
                  <a:cubicBezTo>
                    <a:pt x="123" y="3984"/>
                    <a:pt x="222" y="4107"/>
                    <a:pt x="320" y="4206"/>
                  </a:cubicBezTo>
                  <a:cubicBezTo>
                    <a:pt x="320" y="4501"/>
                    <a:pt x="418" y="4820"/>
                    <a:pt x="418" y="5116"/>
                  </a:cubicBezTo>
                  <a:cubicBezTo>
                    <a:pt x="517" y="5017"/>
                    <a:pt x="517" y="4919"/>
                    <a:pt x="615" y="4820"/>
                  </a:cubicBezTo>
                  <a:cubicBezTo>
                    <a:pt x="738" y="5214"/>
                    <a:pt x="935" y="5435"/>
                    <a:pt x="935" y="5730"/>
                  </a:cubicBezTo>
                  <a:cubicBezTo>
                    <a:pt x="935" y="5952"/>
                    <a:pt x="1230" y="6148"/>
                    <a:pt x="1230" y="6566"/>
                  </a:cubicBezTo>
                  <a:cubicBezTo>
                    <a:pt x="1230" y="6665"/>
                    <a:pt x="1451" y="6763"/>
                    <a:pt x="1549" y="6861"/>
                  </a:cubicBezTo>
                  <a:cubicBezTo>
                    <a:pt x="1746" y="7181"/>
                    <a:pt x="1967" y="7574"/>
                    <a:pt x="2164" y="7992"/>
                  </a:cubicBezTo>
                  <a:cubicBezTo>
                    <a:pt x="2361" y="7992"/>
                    <a:pt x="2361" y="8189"/>
                    <a:pt x="2361" y="8410"/>
                  </a:cubicBezTo>
                  <a:cubicBezTo>
                    <a:pt x="2459" y="8509"/>
                    <a:pt x="2680" y="8706"/>
                    <a:pt x="2779" y="8804"/>
                  </a:cubicBezTo>
                  <a:lnTo>
                    <a:pt x="2779" y="9124"/>
                  </a:lnTo>
                  <a:cubicBezTo>
                    <a:pt x="2877" y="9222"/>
                    <a:pt x="2975" y="9222"/>
                    <a:pt x="2975" y="9320"/>
                  </a:cubicBezTo>
                  <a:cubicBezTo>
                    <a:pt x="2779" y="9837"/>
                    <a:pt x="2459" y="10353"/>
                    <a:pt x="2262" y="10869"/>
                  </a:cubicBezTo>
                  <a:cubicBezTo>
                    <a:pt x="2361" y="10968"/>
                    <a:pt x="2459" y="10968"/>
                    <a:pt x="2680" y="11066"/>
                  </a:cubicBezTo>
                  <a:cubicBezTo>
                    <a:pt x="2459" y="11164"/>
                    <a:pt x="2361" y="11164"/>
                    <a:pt x="2262" y="11263"/>
                  </a:cubicBezTo>
                  <a:cubicBezTo>
                    <a:pt x="2164" y="11361"/>
                    <a:pt x="2164" y="11361"/>
                    <a:pt x="2066" y="11484"/>
                  </a:cubicBezTo>
                  <a:cubicBezTo>
                    <a:pt x="2164" y="11582"/>
                    <a:pt x="2164" y="11582"/>
                    <a:pt x="2164" y="11681"/>
                  </a:cubicBezTo>
                  <a:cubicBezTo>
                    <a:pt x="2164" y="11779"/>
                    <a:pt x="2066" y="11779"/>
                    <a:pt x="1967" y="11878"/>
                  </a:cubicBezTo>
                  <a:lnTo>
                    <a:pt x="1967" y="12197"/>
                  </a:lnTo>
                  <a:cubicBezTo>
                    <a:pt x="2066" y="12197"/>
                    <a:pt x="2066" y="12296"/>
                    <a:pt x="2164" y="12296"/>
                  </a:cubicBezTo>
                  <a:cubicBezTo>
                    <a:pt x="2125" y="12315"/>
                    <a:pt x="2088" y="12323"/>
                    <a:pt x="2054" y="12323"/>
                  </a:cubicBezTo>
                  <a:cubicBezTo>
                    <a:pt x="1915" y="12323"/>
                    <a:pt x="1805" y="12197"/>
                    <a:pt x="1648" y="12197"/>
                  </a:cubicBezTo>
                  <a:cubicBezTo>
                    <a:pt x="1746" y="11976"/>
                    <a:pt x="1844" y="11878"/>
                    <a:pt x="1967" y="11779"/>
                  </a:cubicBezTo>
                  <a:lnTo>
                    <a:pt x="1746" y="11779"/>
                  </a:lnTo>
                  <a:cubicBezTo>
                    <a:pt x="1549" y="11878"/>
                    <a:pt x="1549" y="12099"/>
                    <a:pt x="1549" y="12296"/>
                  </a:cubicBezTo>
                  <a:lnTo>
                    <a:pt x="1746" y="12492"/>
                  </a:lnTo>
                  <a:cubicBezTo>
                    <a:pt x="1648" y="12591"/>
                    <a:pt x="1648" y="12591"/>
                    <a:pt x="1549" y="12714"/>
                  </a:cubicBezTo>
                  <a:lnTo>
                    <a:pt x="1549" y="12296"/>
                  </a:lnTo>
                  <a:cubicBezTo>
                    <a:pt x="1451" y="12394"/>
                    <a:pt x="1451" y="12591"/>
                    <a:pt x="1353" y="12714"/>
                  </a:cubicBezTo>
                  <a:cubicBezTo>
                    <a:pt x="1131" y="12812"/>
                    <a:pt x="1033" y="12812"/>
                    <a:pt x="935" y="12910"/>
                  </a:cubicBezTo>
                  <a:cubicBezTo>
                    <a:pt x="935" y="13205"/>
                    <a:pt x="615" y="13427"/>
                    <a:pt x="836" y="13820"/>
                  </a:cubicBezTo>
                  <a:cubicBezTo>
                    <a:pt x="738" y="13820"/>
                    <a:pt x="615" y="13943"/>
                    <a:pt x="517" y="14041"/>
                  </a:cubicBezTo>
                  <a:cubicBezTo>
                    <a:pt x="517" y="14140"/>
                    <a:pt x="615" y="14238"/>
                    <a:pt x="615" y="14336"/>
                  </a:cubicBezTo>
                  <a:cubicBezTo>
                    <a:pt x="320" y="14558"/>
                    <a:pt x="517" y="14853"/>
                    <a:pt x="615" y="15050"/>
                  </a:cubicBezTo>
                  <a:cubicBezTo>
                    <a:pt x="615" y="15566"/>
                    <a:pt x="738" y="15984"/>
                    <a:pt x="1033" y="16279"/>
                  </a:cubicBezTo>
                  <a:cubicBezTo>
                    <a:pt x="1230" y="16402"/>
                    <a:pt x="1451" y="16402"/>
                    <a:pt x="1648" y="16402"/>
                  </a:cubicBezTo>
                  <a:lnTo>
                    <a:pt x="1844" y="16181"/>
                  </a:lnTo>
                  <a:lnTo>
                    <a:pt x="1844" y="16500"/>
                  </a:lnTo>
                  <a:cubicBezTo>
                    <a:pt x="1905" y="16538"/>
                    <a:pt x="1951" y="16553"/>
                    <a:pt x="1986" y="16553"/>
                  </a:cubicBezTo>
                  <a:cubicBezTo>
                    <a:pt x="2137" y="16553"/>
                    <a:pt x="2103" y="16279"/>
                    <a:pt x="2262" y="16279"/>
                  </a:cubicBezTo>
                  <a:cubicBezTo>
                    <a:pt x="2262" y="16402"/>
                    <a:pt x="2361" y="16402"/>
                    <a:pt x="2459" y="16402"/>
                  </a:cubicBezTo>
                  <a:cubicBezTo>
                    <a:pt x="2680" y="16279"/>
                    <a:pt x="2779" y="15886"/>
                    <a:pt x="3197" y="15886"/>
                  </a:cubicBezTo>
                  <a:cubicBezTo>
                    <a:pt x="3197" y="15787"/>
                    <a:pt x="3074" y="15664"/>
                    <a:pt x="3074" y="15468"/>
                  </a:cubicBezTo>
                  <a:cubicBezTo>
                    <a:pt x="2877" y="15566"/>
                    <a:pt x="2680" y="15787"/>
                    <a:pt x="2459" y="15886"/>
                  </a:cubicBezTo>
                  <a:lnTo>
                    <a:pt x="2459" y="15787"/>
                  </a:lnTo>
                  <a:cubicBezTo>
                    <a:pt x="2582" y="15664"/>
                    <a:pt x="2582" y="15468"/>
                    <a:pt x="2680" y="15369"/>
                  </a:cubicBezTo>
                  <a:cubicBezTo>
                    <a:pt x="2779" y="15468"/>
                    <a:pt x="2779" y="15468"/>
                    <a:pt x="2877" y="15468"/>
                  </a:cubicBezTo>
                  <a:cubicBezTo>
                    <a:pt x="3197" y="15369"/>
                    <a:pt x="3394" y="15050"/>
                    <a:pt x="3590" y="14754"/>
                  </a:cubicBezTo>
                  <a:lnTo>
                    <a:pt x="3590" y="14656"/>
                  </a:lnTo>
                  <a:cubicBezTo>
                    <a:pt x="3443" y="14656"/>
                    <a:pt x="3406" y="14822"/>
                    <a:pt x="3314" y="14822"/>
                  </a:cubicBezTo>
                  <a:cubicBezTo>
                    <a:pt x="3283" y="14822"/>
                    <a:pt x="3246" y="14804"/>
                    <a:pt x="3197" y="14754"/>
                  </a:cubicBezTo>
                  <a:cubicBezTo>
                    <a:pt x="3295" y="14656"/>
                    <a:pt x="3394" y="14558"/>
                    <a:pt x="3492" y="14558"/>
                  </a:cubicBezTo>
                  <a:lnTo>
                    <a:pt x="3492" y="14336"/>
                  </a:lnTo>
                  <a:cubicBezTo>
                    <a:pt x="3590" y="14238"/>
                    <a:pt x="3590" y="14238"/>
                    <a:pt x="3689" y="14140"/>
                  </a:cubicBezTo>
                  <a:lnTo>
                    <a:pt x="3394" y="14140"/>
                  </a:lnTo>
                  <a:cubicBezTo>
                    <a:pt x="3394" y="14140"/>
                    <a:pt x="3394" y="14041"/>
                    <a:pt x="3295" y="14041"/>
                  </a:cubicBezTo>
                  <a:cubicBezTo>
                    <a:pt x="3280" y="14027"/>
                    <a:pt x="3268" y="14021"/>
                    <a:pt x="3256" y="14021"/>
                  </a:cubicBezTo>
                  <a:cubicBezTo>
                    <a:pt x="3212" y="14021"/>
                    <a:pt x="3184" y="14111"/>
                    <a:pt x="3109" y="14111"/>
                  </a:cubicBezTo>
                  <a:cubicBezTo>
                    <a:pt x="3076" y="14111"/>
                    <a:pt x="3033" y="14093"/>
                    <a:pt x="2975" y="14041"/>
                  </a:cubicBezTo>
                  <a:cubicBezTo>
                    <a:pt x="3074" y="13820"/>
                    <a:pt x="3197" y="13623"/>
                    <a:pt x="3394" y="13427"/>
                  </a:cubicBezTo>
                  <a:cubicBezTo>
                    <a:pt x="3590" y="13205"/>
                    <a:pt x="3590" y="13009"/>
                    <a:pt x="3812" y="12812"/>
                  </a:cubicBezTo>
                  <a:cubicBezTo>
                    <a:pt x="3910" y="12714"/>
                    <a:pt x="4008" y="12591"/>
                    <a:pt x="4008" y="12492"/>
                  </a:cubicBezTo>
                  <a:cubicBezTo>
                    <a:pt x="4107" y="12492"/>
                    <a:pt x="4205" y="12394"/>
                    <a:pt x="4205" y="12296"/>
                  </a:cubicBezTo>
                  <a:cubicBezTo>
                    <a:pt x="4426" y="11976"/>
                    <a:pt x="4623" y="11878"/>
                    <a:pt x="4918" y="11681"/>
                  </a:cubicBezTo>
                  <a:cubicBezTo>
                    <a:pt x="5041" y="11779"/>
                    <a:pt x="5041" y="11878"/>
                    <a:pt x="5139" y="11976"/>
                  </a:cubicBezTo>
                  <a:cubicBezTo>
                    <a:pt x="4918" y="12099"/>
                    <a:pt x="4721" y="12197"/>
                    <a:pt x="4623" y="12296"/>
                  </a:cubicBezTo>
                  <a:cubicBezTo>
                    <a:pt x="4525" y="12492"/>
                    <a:pt x="4205" y="12591"/>
                    <a:pt x="4205" y="12910"/>
                  </a:cubicBezTo>
                  <a:cubicBezTo>
                    <a:pt x="4426" y="12714"/>
                    <a:pt x="4623" y="12591"/>
                    <a:pt x="4721" y="12492"/>
                  </a:cubicBezTo>
                  <a:cubicBezTo>
                    <a:pt x="4918" y="12296"/>
                    <a:pt x="5041" y="12099"/>
                    <a:pt x="5238" y="12099"/>
                  </a:cubicBezTo>
                  <a:cubicBezTo>
                    <a:pt x="5502" y="12187"/>
                    <a:pt x="5451" y="12609"/>
                    <a:pt x="5736" y="12609"/>
                  </a:cubicBezTo>
                  <a:cubicBezTo>
                    <a:pt x="5770" y="12609"/>
                    <a:pt x="5808" y="12604"/>
                    <a:pt x="5852" y="12591"/>
                  </a:cubicBezTo>
                  <a:cubicBezTo>
                    <a:pt x="6049" y="12910"/>
                    <a:pt x="6270" y="13205"/>
                    <a:pt x="6565" y="13427"/>
                  </a:cubicBezTo>
                  <a:cubicBezTo>
                    <a:pt x="6885" y="13623"/>
                    <a:pt x="7180" y="13943"/>
                    <a:pt x="7377" y="14238"/>
                  </a:cubicBezTo>
                  <a:cubicBezTo>
                    <a:pt x="7500" y="14336"/>
                    <a:pt x="7697" y="14435"/>
                    <a:pt x="7697" y="14558"/>
                  </a:cubicBezTo>
                  <a:cubicBezTo>
                    <a:pt x="7697" y="14754"/>
                    <a:pt x="7893" y="14754"/>
                    <a:pt x="7992" y="14951"/>
                  </a:cubicBezTo>
                  <a:lnTo>
                    <a:pt x="7992" y="15172"/>
                  </a:lnTo>
                  <a:cubicBezTo>
                    <a:pt x="8213" y="15369"/>
                    <a:pt x="8410" y="15664"/>
                    <a:pt x="8311" y="15984"/>
                  </a:cubicBezTo>
                  <a:cubicBezTo>
                    <a:pt x="8311" y="16082"/>
                    <a:pt x="8410" y="16181"/>
                    <a:pt x="8508" y="16402"/>
                  </a:cubicBezTo>
                  <a:cubicBezTo>
                    <a:pt x="8828" y="16500"/>
                    <a:pt x="9123" y="16697"/>
                    <a:pt x="9541" y="16894"/>
                  </a:cubicBezTo>
                  <a:cubicBezTo>
                    <a:pt x="9737" y="17017"/>
                    <a:pt x="9836" y="17115"/>
                    <a:pt x="10057" y="17115"/>
                  </a:cubicBezTo>
                  <a:cubicBezTo>
                    <a:pt x="10352" y="17017"/>
                    <a:pt x="10574" y="16894"/>
                    <a:pt x="10869" y="16795"/>
                  </a:cubicBezTo>
                  <a:lnTo>
                    <a:pt x="11287" y="16795"/>
                  </a:lnTo>
                  <a:cubicBezTo>
                    <a:pt x="11287" y="16599"/>
                    <a:pt x="11385" y="16500"/>
                    <a:pt x="11385" y="16279"/>
                  </a:cubicBezTo>
                  <a:cubicBezTo>
                    <a:pt x="11385" y="16082"/>
                    <a:pt x="11483" y="15984"/>
                    <a:pt x="11582" y="15886"/>
                  </a:cubicBezTo>
                  <a:cubicBezTo>
                    <a:pt x="11803" y="15664"/>
                    <a:pt x="11901" y="15468"/>
                    <a:pt x="11901" y="15172"/>
                  </a:cubicBezTo>
                  <a:cubicBezTo>
                    <a:pt x="11680" y="14853"/>
                    <a:pt x="11582" y="14656"/>
                    <a:pt x="11188" y="14336"/>
                  </a:cubicBezTo>
                  <a:lnTo>
                    <a:pt x="11188" y="14336"/>
                  </a:lnTo>
                  <a:cubicBezTo>
                    <a:pt x="11287" y="14656"/>
                    <a:pt x="11385" y="14853"/>
                    <a:pt x="11483" y="15050"/>
                  </a:cubicBezTo>
                  <a:cubicBezTo>
                    <a:pt x="11385" y="15050"/>
                    <a:pt x="11385" y="15172"/>
                    <a:pt x="11287" y="15271"/>
                  </a:cubicBezTo>
                  <a:cubicBezTo>
                    <a:pt x="11287" y="15271"/>
                    <a:pt x="11287" y="15369"/>
                    <a:pt x="11188" y="15566"/>
                  </a:cubicBezTo>
                  <a:cubicBezTo>
                    <a:pt x="11188" y="15172"/>
                    <a:pt x="11065" y="14853"/>
                    <a:pt x="11065" y="14558"/>
                  </a:cubicBezTo>
                  <a:cubicBezTo>
                    <a:pt x="11065" y="14558"/>
                    <a:pt x="11065" y="14656"/>
                    <a:pt x="10967" y="14656"/>
                  </a:cubicBezTo>
                  <a:lnTo>
                    <a:pt x="10770" y="14435"/>
                  </a:lnTo>
                  <a:cubicBezTo>
                    <a:pt x="10672" y="14238"/>
                    <a:pt x="10574" y="14140"/>
                    <a:pt x="10574" y="14041"/>
                  </a:cubicBezTo>
                  <a:cubicBezTo>
                    <a:pt x="10574" y="13943"/>
                    <a:pt x="10451" y="13820"/>
                    <a:pt x="10451" y="13722"/>
                  </a:cubicBezTo>
                  <a:lnTo>
                    <a:pt x="10254" y="13722"/>
                  </a:lnTo>
                  <a:cubicBezTo>
                    <a:pt x="10057" y="13525"/>
                    <a:pt x="9959" y="13328"/>
                    <a:pt x="9836" y="13009"/>
                  </a:cubicBezTo>
                  <a:cubicBezTo>
                    <a:pt x="9836" y="12910"/>
                    <a:pt x="9737" y="12714"/>
                    <a:pt x="9639" y="12591"/>
                  </a:cubicBezTo>
                  <a:cubicBezTo>
                    <a:pt x="9541" y="12394"/>
                    <a:pt x="9221" y="12197"/>
                    <a:pt x="9123" y="11878"/>
                  </a:cubicBezTo>
                  <a:cubicBezTo>
                    <a:pt x="9024" y="11681"/>
                    <a:pt x="8828" y="11484"/>
                    <a:pt x="8729" y="11263"/>
                  </a:cubicBezTo>
                  <a:cubicBezTo>
                    <a:pt x="8606" y="11164"/>
                    <a:pt x="8410" y="11066"/>
                    <a:pt x="8311" y="10869"/>
                  </a:cubicBezTo>
                  <a:lnTo>
                    <a:pt x="8213" y="10869"/>
                  </a:lnTo>
                  <a:cubicBezTo>
                    <a:pt x="8311" y="10746"/>
                    <a:pt x="8410" y="10746"/>
                    <a:pt x="8508" y="10746"/>
                  </a:cubicBezTo>
                  <a:cubicBezTo>
                    <a:pt x="8410" y="10648"/>
                    <a:pt x="8410" y="10550"/>
                    <a:pt x="8311" y="10550"/>
                  </a:cubicBezTo>
                  <a:cubicBezTo>
                    <a:pt x="8115" y="10353"/>
                    <a:pt x="7893" y="10033"/>
                    <a:pt x="7697" y="9837"/>
                  </a:cubicBezTo>
                  <a:cubicBezTo>
                    <a:pt x="7598" y="9837"/>
                    <a:pt x="7697" y="9738"/>
                    <a:pt x="7697" y="9640"/>
                  </a:cubicBezTo>
                  <a:lnTo>
                    <a:pt x="7377" y="9640"/>
                  </a:lnTo>
                  <a:cubicBezTo>
                    <a:pt x="7377" y="9640"/>
                    <a:pt x="7377" y="9517"/>
                    <a:pt x="7279" y="9517"/>
                  </a:cubicBezTo>
                  <a:cubicBezTo>
                    <a:pt x="7279" y="9419"/>
                    <a:pt x="7180" y="9419"/>
                    <a:pt x="7082" y="9419"/>
                  </a:cubicBezTo>
                  <a:cubicBezTo>
                    <a:pt x="7279" y="9222"/>
                    <a:pt x="7377" y="9025"/>
                    <a:pt x="7598" y="8902"/>
                  </a:cubicBezTo>
                  <a:cubicBezTo>
                    <a:pt x="7893" y="8804"/>
                    <a:pt x="7992" y="8509"/>
                    <a:pt x="8213" y="8410"/>
                  </a:cubicBezTo>
                  <a:lnTo>
                    <a:pt x="8311" y="8288"/>
                  </a:lnTo>
                  <a:lnTo>
                    <a:pt x="8311" y="8091"/>
                  </a:lnTo>
                  <a:cubicBezTo>
                    <a:pt x="8828" y="7992"/>
                    <a:pt x="8926" y="7574"/>
                    <a:pt x="9221" y="7378"/>
                  </a:cubicBezTo>
                  <a:cubicBezTo>
                    <a:pt x="9369" y="7378"/>
                    <a:pt x="9505" y="7421"/>
                    <a:pt x="9675" y="7421"/>
                  </a:cubicBezTo>
                  <a:cubicBezTo>
                    <a:pt x="9759" y="7421"/>
                    <a:pt x="9852" y="7411"/>
                    <a:pt x="9959" y="7378"/>
                  </a:cubicBezTo>
                  <a:cubicBezTo>
                    <a:pt x="9737" y="7378"/>
                    <a:pt x="9737" y="7279"/>
                    <a:pt x="9639" y="7279"/>
                  </a:cubicBezTo>
                  <a:cubicBezTo>
                    <a:pt x="9737" y="7279"/>
                    <a:pt x="9737" y="7181"/>
                    <a:pt x="9737" y="7058"/>
                  </a:cubicBezTo>
                  <a:lnTo>
                    <a:pt x="9737" y="6960"/>
                  </a:lnTo>
                  <a:cubicBezTo>
                    <a:pt x="9836" y="6861"/>
                    <a:pt x="9959" y="6763"/>
                    <a:pt x="10156" y="6566"/>
                  </a:cubicBezTo>
                  <a:cubicBezTo>
                    <a:pt x="10254" y="6566"/>
                    <a:pt x="10451" y="6566"/>
                    <a:pt x="10770" y="6443"/>
                  </a:cubicBezTo>
                  <a:cubicBezTo>
                    <a:pt x="10869" y="6247"/>
                    <a:pt x="11065" y="6050"/>
                    <a:pt x="11287" y="5730"/>
                  </a:cubicBezTo>
                  <a:cubicBezTo>
                    <a:pt x="11065" y="5632"/>
                    <a:pt x="10967" y="5337"/>
                    <a:pt x="10770" y="5214"/>
                  </a:cubicBezTo>
                  <a:cubicBezTo>
                    <a:pt x="10869" y="5017"/>
                    <a:pt x="11287" y="4919"/>
                    <a:pt x="11188" y="4599"/>
                  </a:cubicBezTo>
                  <a:cubicBezTo>
                    <a:pt x="11188" y="4501"/>
                    <a:pt x="11065" y="4501"/>
                    <a:pt x="11065" y="4402"/>
                  </a:cubicBezTo>
                  <a:cubicBezTo>
                    <a:pt x="11188" y="4206"/>
                    <a:pt x="11287" y="3886"/>
                    <a:pt x="11287" y="3689"/>
                  </a:cubicBezTo>
                  <a:cubicBezTo>
                    <a:pt x="11287" y="3689"/>
                    <a:pt x="11287" y="3591"/>
                    <a:pt x="11188" y="3493"/>
                  </a:cubicBezTo>
                  <a:cubicBezTo>
                    <a:pt x="11065" y="3271"/>
                    <a:pt x="10967" y="3075"/>
                    <a:pt x="10967" y="2755"/>
                  </a:cubicBezTo>
                  <a:cubicBezTo>
                    <a:pt x="10869" y="2657"/>
                    <a:pt x="10967" y="2558"/>
                    <a:pt x="10869" y="2558"/>
                  </a:cubicBezTo>
                  <a:cubicBezTo>
                    <a:pt x="10574" y="1944"/>
                    <a:pt x="10352" y="1427"/>
                    <a:pt x="9836" y="1034"/>
                  </a:cubicBezTo>
                  <a:cubicBezTo>
                    <a:pt x="9737" y="911"/>
                    <a:pt x="9639" y="812"/>
                    <a:pt x="9639" y="714"/>
                  </a:cubicBezTo>
                  <a:cubicBezTo>
                    <a:pt x="9541" y="616"/>
                    <a:pt x="9442" y="517"/>
                    <a:pt x="9344" y="517"/>
                  </a:cubicBezTo>
                  <a:cubicBezTo>
                    <a:pt x="9123" y="517"/>
                    <a:pt x="9024" y="419"/>
                    <a:pt x="8926" y="198"/>
                  </a:cubicBezTo>
                  <a:cubicBezTo>
                    <a:pt x="8926" y="99"/>
                    <a:pt x="8828" y="99"/>
                    <a:pt x="8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1730;p43">
              <a:extLst>
                <a:ext uri="{FF2B5EF4-FFF2-40B4-BE49-F238E27FC236}">
                  <a16:creationId xmlns:a16="http://schemas.microsoft.com/office/drawing/2014/main" id="{73ECA1E6-027D-08F8-C82D-52870572B267}"/>
                </a:ext>
              </a:extLst>
            </p:cNvPr>
            <p:cNvSpPr/>
            <p:nvPr/>
          </p:nvSpPr>
          <p:spPr>
            <a:xfrm>
              <a:off x="-3335707" y="2123801"/>
              <a:ext cx="35158" cy="41598"/>
            </a:xfrm>
            <a:custGeom>
              <a:avLst/>
              <a:gdLst/>
              <a:ahLst/>
              <a:cxnLst/>
              <a:rect l="l" t="t" r="r" b="b"/>
              <a:pathLst>
                <a:path w="1747" h="2067" extrusionOk="0">
                  <a:moveTo>
                    <a:pt x="1746" y="1"/>
                  </a:moveTo>
                  <a:lnTo>
                    <a:pt x="1746" y="1"/>
                  </a:lnTo>
                  <a:cubicBezTo>
                    <a:pt x="1426" y="124"/>
                    <a:pt x="1230" y="320"/>
                    <a:pt x="1008" y="517"/>
                  </a:cubicBezTo>
                  <a:cubicBezTo>
                    <a:pt x="910" y="616"/>
                    <a:pt x="812" y="616"/>
                    <a:pt x="713" y="616"/>
                  </a:cubicBezTo>
                  <a:lnTo>
                    <a:pt x="615" y="738"/>
                  </a:lnTo>
                  <a:lnTo>
                    <a:pt x="615" y="837"/>
                  </a:lnTo>
                  <a:cubicBezTo>
                    <a:pt x="713" y="935"/>
                    <a:pt x="812" y="935"/>
                    <a:pt x="910" y="1034"/>
                  </a:cubicBezTo>
                  <a:lnTo>
                    <a:pt x="812" y="1034"/>
                  </a:lnTo>
                  <a:cubicBezTo>
                    <a:pt x="713" y="1230"/>
                    <a:pt x="713" y="1452"/>
                    <a:pt x="517" y="1452"/>
                  </a:cubicBezTo>
                  <a:lnTo>
                    <a:pt x="394" y="1452"/>
                  </a:lnTo>
                  <a:cubicBezTo>
                    <a:pt x="295" y="1648"/>
                    <a:pt x="197" y="1747"/>
                    <a:pt x="99" y="1845"/>
                  </a:cubicBezTo>
                  <a:cubicBezTo>
                    <a:pt x="0" y="1968"/>
                    <a:pt x="99" y="1968"/>
                    <a:pt x="99" y="1968"/>
                  </a:cubicBezTo>
                  <a:cubicBezTo>
                    <a:pt x="197" y="1968"/>
                    <a:pt x="295" y="2066"/>
                    <a:pt x="394" y="2066"/>
                  </a:cubicBezTo>
                  <a:cubicBezTo>
                    <a:pt x="615" y="1747"/>
                    <a:pt x="713" y="1452"/>
                    <a:pt x="1008" y="1230"/>
                  </a:cubicBezTo>
                  <a:cubicBezTo>
                    <a:pt x="1230" y="1034"/>
                    <a:pt x="1426" y="837"/>
                    <a:pt x="1623" y="517"/>
                  </a:cubicBezTo>
                  <a:cubicBezTo>
                    <a:pt x="1328" y="517"/>
                    <a:pt x="1230" y="837"/>
                    <a:pt x="1008" y="935"/>
                  </a:cubicBezTo>
                  <a:lnTo>
                    <a:pt x="1008" y="837"/>
                  </a:lnTo>
                  <a:cubicBezTo>
                    <a:pt x="1131" y="616"/>
                    <a:pt x="1426" y="517"/>
                    <a:pt x="1426" y="320"/>
                  </a:cubicBezTo>
                  <a:cubicBezTo>
                    <a:pt x="1426" y="320"/>
                    <a:pt x="1623" y="320"/>
                    <a:pt x="1623" y="222"/>
                  </a:cubicBezTo>
                  <a:cubicBezTo>
                    <a:pt x="1746" y="222"/>
                    <a:pt x="1746" y="124"/>
                    <a:pt x="17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1731;p43">
              <a:extLst>
                <a:ext uri="{FF2B5EF4-FFF2-40B4-BE49-F238E27FC236}">
                  <a16:creationId xmlns:a16="http://schemas.microsoft.com/office/drawing/2014/main" id="{B4C3BACC-E2BE-178E-F513-9636773F8A33}"/>
                </a:ext>
              </a:extLst>
            </p:cNvPr>
            <p:cNvSpPr/>
            <p:nvPr/>
          </p:nvSpPr>
          <p:spPr>
            <a:xfrm>
              <a:off x="-3482197" y="2072342"/>
              <a:ext cx="5957" cy="8432"/>
            </a:xfrm>
            <a:custGeom>
              <a:avLst/>
              <a:gdLst/>
              <a:ahLst/>
              <a:cxnLst/>
              <a:rect l="l" t="t" r="r" b="b"/>
              <a:pathLst>
                <a:path w="296" h="419" extrusionOk="0">
                  <a:moveTo>
                    <a:pt x="1" y="1"/>
                  </a:moveTo>
                  <a:cubicBezTo>
                    <a:pt x="99" y="222"/>
                    <a:pt x="198" y="320"/>
                    <a:pt x="198" y="419"/>
                  </a:cubicBezTo>
                  <a:lnTo>
                    <a:pt x="296" y="419"/>
                  </a:lnTo>
                  <a:cubicBezTo>
                    <a:pt x="296" y="320"/>
                    <a:pt x="296" y="222"/>
                    <a:pt x="198" y="99"/>
                  </a:cubicBezTo>
                  <a:cubicBezTo>
                    <a:pt x="198" y="99"/>
                    <a:pt x="99" y="9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1732;p43">
              <a:extLst>
                <a:ext uri="{FF2B5EF4-FFF2-40B4-BE49-F238E27FC236}">
                  <a16:creationId xmlns:a16="http://schemas.microsoft.com/office/drawing/2014/main" id="{AAA48CD2-A8A2-5651-4DB6-A90A6A4C12B7}"/>
                </a:ext>
              </a:extLst>
            </p:cNvPr>
            <p:cNvSpPr/>
            <p:nvPr/>
          </p:nvSpPr>
          <p:spPr>
            <a:xfrm>
              <a:off x="-3453479" y="2196050"/>
              <a:ext cx="6440" cy="6460"/>
            </a:xfrm>
            <a:custGeom>
              <a:avLst/>
              <a:gdLst/>
              <a:ahLst/>
              <a:cxnLst/>
              <a:rect l="l" t="t" r="r" b="b"/>
              <a:pathLst>
                <a:path w="320" h="321" extrusionOk="0">
                  <a:moveTo>
                    <a:pt x="221" y="1"/>
                  </a:moveTo>
                  <a:lnTo>
                    <a:pt x="221" y="1"/>
                  </a:lnTo>
                  <a:cubicBezTo>
                    <a:pt x="98" y="99"/>
                    <a:pt x="0" y="99"/>
                    <a:pt x="0" y="320"/>
                  </a:cubicBezTo>
                  <a:cubicBezTo>
                    <a:pt x="98" y="222"/>
                    <a:pt x="320" y="222"/>
                    <a:pt x="2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438;p25">
            <a:extLst>
              <a:ext uri="{FF2B5EF4-FFF2-40B4-BE49-F238E27FC236}">
                <a16:creationId xmlns:a16="http://schemas.microsoft.com/office/drawing/2014/main" id="{04E8A70B-67D4-BE37-472C-73EF723C734C}"/>
              </a:ext>
            </a:extLst>
          </p:cNvPr>
          <p:cNvGrpSpPr/>
          <p:nvPr/>
        </p:nvGrpSpPr>
        <p:grpSpPr>
          <a:xfrm>
            <a:off x="1352206" y="1497399"/>
            <a:ext cx="1310230" cy="636890"/>
            <a:chOff x="3478625" y="1984150"/>
            <a:chExt cx="1591050" cy="773300"/>
          </a:xfrm>
          <a:solidFill>
            <a:schemeClr val="tx2"/>
          </a:solidFill>
        </p:grpSpPr>
        <p:sp>
          <p:nvSpPr>
            <p:cNvPr id="496" name="Google Shape;4439;p25">
              <a:extLst>
                <a:ext uri="{FF2B5EF4-FFF2-40B4-BE49-F238E27FC236}">
                  <a16:creationId xmlns:a16="http://schemas.microsoft.com/office/drawing/2014/main" id="{F2D33BA4-3602-E8D7-5A5D-EC573B3EB071}"/>
                </a:ext>
              </a:extLst>
            </p:cNvPr>
            <p:cNvSpPr/>
            <p:nvPr/>
          </p:nvSpPr>
          <p:spPr>
            <a:xfrm>
              <a:off x="3481175" y="1984150"/>
              <a:ext cx="1588500" cy="773300"/>
            </a:xfrm>
            <a:custGeom>
              <a:avLst/>
              <a:gdLst/>
              <a:ahLst/>
              <a:cxnLst/>
              <a:rect l="l" t="t" r="r" b="b"/>
              <a:pathLst>
                <a:path w="63540" h="30932" extrusionOk="0">
                  <a:moveTo>
                    <a:pt x="19393" y="203"/>
                  </a:moveTo>
                  <a:lnTo>
                    <a:pt x="19393" y="203"/>
                  </a:lnTo>
                  <a:cubicBezTo>
                    <a:pt x="19473" y="384"/>
                    <a:pt x="19426" y="422"/>
                    <a:pt x="19291" y="430"/>
                  </a:cubicBezTo>
                  <a:lnTo>
                    <a:pt x="19291" y="430"/>
                  </a:lnTo>
                  <a:cubicBezTo>
                    <a:pt x="19292" y="331"/>
                    <a:pt x="19393" y="330"/>
                    <a:pt x="19393" y="203"/>
                  </a:cubicBezTo>
                  <a:close/>
                  <a:moveTo>
                    <a:pt x="19065" y="407"/>
                  </a:moveTo>
                  <a:cubicBezTo>
                    <a:pt x="19135" y="407"/>
                    <a:pt x="19207" y="426"/>
                    <a:pt x="19267" y="431"/>
                  </a:cubicBezTo>
                  <a:lnTo>
                    <a:pt x="19267" y="431"/>
                  </a:lnTo>
                  <a:cubicBezTo>
                    <a:pt x="19236" y="432"/>
                    <a:pt x="19202" y="432"/>
                    <a:pt x="19164" y="432"/>
                  </a:cubicBezTo>
                  <a:cubicBezTo>
                    <a:pt x="19164" y="551"/>
                    <a:pt x="19164" y="601"/>
                    <a:pt x="19103" y="601"/>
                  </a:cubicBezTo>
                  <a:cubicBezTo>
                    <a:pt x="19059" y="601"/>
                    <a:pt x="18985" y="576"/>
                    <a:pt x="18859" y="534"/>
                  </a:cubicBezTo>
                  <a:cubicBezTo>
                    <a:pt x="18910" y="432"/>
                    <a:pt x="18986" y="407"/>
                    <a:pt x="19065" y="407"/>
                  </a:cubicBezTo>
                  <a:close/>
                  <a:moveTo>
                    <a:pt x="20663" y="432"/>
                  </a:moveTo>
                  <a:lnTo>
                    <a:pt x="20663" y="432"/>
                  </a:lnTo>
                  <a:cubicBezTo>
                    <a:pt x="20765" y="636"/>
                    <a:pt x="20562" y="636"/>
                    <a:pt x="20435" y="636"/>
                  </a:cubicBezTo>
                  <a:cubicBezTo>
                    <a:pt x="20435" y="839"/>
                    <a:pt x="20333" y="966"/>
                    <a:pt x="20130" y="1068"/>
                  </a:cubicBezTo>
                  <a:lnTo>
                    <a:pt x="19926" y="1068"/>
                  </a:lnTo>
                  <a:lnTo>
                    <a:pt x="19926" y="636"/>
                  </a:lnTo>
                  <a:lnTo>
                    <a:pt x="20435" y="636"/>
                  </a:lnTo>
                  <a:cubicBezTo>
                    <a:pt x="20562" y="534"/>
                    <a:pt x="20562" y="534"/>
                    <a:pt x="20663" y="432"/>
                  </a:cubicBezTo>
                  <a:close/>
                  <a:moveTo>
                    <a:pt x="26687" y="1474"/>
                  </a:moveTo>
                  <a:lnTo>
                    <a:pt x="26687" y="1474"/>
                  </a:lnTo>
                  <a:cubicBezTo>
                    <a:pt x="26789" y="1703"/>
                    <a:pt x="26687" y="1601"/>
                    <a:pt x="26585" y="1703"/>
                  </a:cubicBezTo>
                  <a:cubicBezTo>
                    <a:pt x="26585" y="1805"/>
                    <a:pt x="26382" y="1906"/>
                    <a:pt x="26280" y="2008"/>
                  </a:cubicBezTo>
                  <a:lnTo>
                    <a:pt x="26052" y="2008"/>
                  </a:lnTo>
                  <a:cubicBezTo>
                    <a:pt x="26052" y="1805"/>
                    <a:pt x="26153" y="1805"/>
                    <a:pt x="26280" y="1703"/>
                  </a:cubicBezTo>
                  <a:lnTo>
                    <a:pt x="26585" y="1703"/>
                  </a:lnTo>
                  <a:cubicBezTo>
                    <a:pt x="26585" y="1601"/>
                    <a:pt x="26687" y="1474"/>
                    <a:pt x="26687" y="1474"/>
                  </a:cubicBezTo>
                  <a:close/>
                  <a:moveTo>
                    <a:pt x="21934" y="2008"/>
                  </a:moveTo>
                  <a:cubicBezTo>
                    <a:pt x="21934" y="2110"/>
                    <a:pt x="21833" y="2237"/>
                    <a:pt x="21833" y="2237"/>
                  </a:cubicBezTo>
                  <a:cubicBezTo>
                    <a:pt x="21604" y="2008"/>
                    <a:pt x="21833" y="2110"/>
                    <a:pt x="21934" y="2008"/>
                  </a:cubicBezTo>
                  <a:close/>
                  <a:moveTo>
                    <a:pt x="30194" y="6151"/>
                  </a:moveTo>
                  <a:lnTo>
                    <a:pt x="30194" y="6151"/>
                  </a:lnTo>
                  <a:cubicBezTo>
                    <a:pt x="30275" y="6311"/>
                    <a:pt x="30228" y="6345"/>
                    <a:pt x="30093" y="6352"/>
                  </a:cubicBezTo>
                  <a:lnTo>
                    <a:pt x="30093" y="6352"/>
                  </a:lnTo>
                  <a:cubicBezTo>
                    <a:pt x="30093" y="6252"/>
                    <a:pt x="30093" y="6252"/>
                    <a:pt x="30194" y="6151"/>
                  </a:cubicBezTo>
                  <a:close/>
                  <a:moveTo>
                    <a:pt x="29829" y="6329"/>
                  </a:moveTo>
                  <a:cubicBezTo>
                    <a:pt x="29889" y="6329"/>
                    <a:pt x="29962" y="6349"/>
                    <a:pt x="30060" y="6353"/>
                  </a:cubicBezTo>
                  <a:lnTo>
                    <a:pt x="30060" y="6353"/>
                  </a:lnTo>
                  <a:cubicBezTo>
                    <a:pt x="30031" y="6354"/>
                    <a:pt x="30000" y="6354"/>
                    <a:pt x="29966" y="6354"/>
                  </a:cubicBezTo>
                  <a:cubicBezTo>
                    <a:pt x="29966" y="6473"/>
                    <a:pt x="29966" y="6523"/>
                    <a:pt x="29904" y="6523"/>
                  </a:cubicBezTo>
                  <a:cubicBezTo>
                    <a:pt x="29861" y="6523"/>
                    <a:pt x="29787" y="6498"/>
                    <a:pt x="29661" y="6456"/>
                  </a:cubicBezTo>
                  <a:cubicBezTo>
                    <a:pt x="29711" y="6354"/>
                    <a:pt x="29762" y="6329"/>
                    <a:pt x="29829" y="6329"/>
                  </a:cubicBezTo>
                  <a:close/>
                  <a:moveTo>
                    <a:pt x="3177" y="8159"/>
                  </a:moveTo>
                  <a:cubicBezTo>
                    <a:pt x="3177" y="8362"/>
                    <a:pt x="2974" y="8464"/>
                    <a:pt x="2872" y="8591"/>
                  </a:cubicBezTo>
                  <a:lnTo>
                    <a:pt x="2644" y="8591"/>
                  </a:lnTo>
                  <a:cubicBezTo>
                    <a:pt x="2542" y="8362"/>
                    <a:pt x="2771" y="8260"/>
                    <a:pt x="2872" y="8159"/>
                  </a:cubicBezTo>
                  <a:close/>
                  <a:moveTo>
                    <a:pt x="2542" y="8595"/>
                  </a:moveTo>
                  <a:cubicBezTo>
                    <a:pt x="2542" y="8692"/>
                    <a:pt x="2540" y="8694"/>
                    <a:pt x="2440" y="8794"/>
                  </a:cubicBezTo>
                  <a:cubicBezTo>
                    <a:pt x="2367" y="8648"/>
                    <a:pt x="2451" y="8607"/>
                    <a:pt x="2542" y="8595"/>
                  </a:cubicBezTo>
                  <a:close/>
                  <a:moveTo>
                    <a:pt x="33778" y="11539"/>
                  </a:moveTo>
                  <a:lnTo>
                    <a:pt x="34007" y="11641"/>
                  </a:lnTo>
                  <a:cubicBezTo>
                    <a:pt x="34007" y="11768"/>
                    <a:pt x="33905" y="11971"/>
                    <a:pt x="33778" y="12073"/>
                  </a:cubicBezTo>
                  <a:cubicBezTo>
                    <a:pt x="33676" y="11971"/>
                    <a:pt x="33575" y="11971"/>
                    <a:pt x="33575" y="11971"/>
                  </a:cubicBezTo>
                  <a:cubicBezTo>
                    <a:pt x="33676" y="11869"/>
                    <a:pt x="33778" y="11768"/>
                    <a:pt x="33778" y="11539"/>
                  </a:cubicBezTo>
                  <a:close/>
                  <a:moveTo>
                    <a:pt x="35811" y="16952"/>
                  </a:moveTo>
                  <a:cubicBezTo>
                    <a:pt x="35913" y="16952"/>
                    <a:pt x="35913" y="16952"/>
                    <a:pt x="35913" y="17054"/>
                  </a:cubicBezTo>
                  <a:lnTo>
                    <a:pt x="35811" y="17054"/>
                  </a:lnTo>
                  <a:lnTo>
                    <a:pt x="35811" y="16952"/>
                  </a:lnTo>
                  <a:close/>
                  <a:moveTo>
                    <a:pt x="32838" y="17486"/>
                  </a:moveTo>
                  <a:lnTo>
                    <a:pt x="32838" y="17689"/>
                  </a:lnTo>
                  <a:cubicBezTo>
                    <a:pt x="32736" y="17689"/>
                    <a:pt x="32736" y="17588"/>
                    <a:pt x="32736" y="17588"/>
                  </a:cubicBezTo>
                  <a:lnTo>
                    <a:pt x="32838" y="17486"/>
                  </a:lnTo>
                  <a:close/>
                  <a:moveTo>
                    <a:pt x="37082" y="17156"/>
                  </a:moveTo>
                  <a:cubicBezTo>
                    <a:pt x="37184" y="17156"/>
                    <a:pt x="37184" y="17257"/>
                    <a:pt x="37184" y="17257"/>
                  </a:cubicBezTo>
                  <a:cubicBezTo>
                    <a:pt x="36955" y="17359"/>
                    <a:pt x="36853" y="17588"/>
                    <a:pt x="36650" y="17689"/>
                  </a:cubicBezTo>
                  <a:cubicBezTo>
                    <a:pt x="36320" y="17689"/>
                    <a:pt x="36320" y="17588"/>
                    <a:pt x="36320" y="17486"/>
                  </a:cubicBezTo>
                  <a:cubicBezTo>
                    <a:pt x="36447" y="17359"/>
                    <a:pt x="36853" y="17156"/>
                    <a:pt x="37082" y="17156"/>
                  </a:cubicBezTo>
                  <a:close/>
                  <a:moveTo>
                    <a:pt x="15987" y="19697"/>
                  </a:moveTo>
                  <a:cubicBezTo>
                    <a:pt x="15987" y="19799"/>
                    <a:pt x="15987" y="19901"/>
                    <a:pt x="15885" y="19901"/>
                  </a:cubicBezTo>
                  <a:cubicBezTo>
                    <a:pt x="15784" y="19799"/>
                    <a:pt x="15885" y="19799"/>
                    <a:pt x="15987" y="19697"/>
                  </a:cubicBezTo>
                  <a:close/>
                  <a:moveTo>
                    <a:pt x="39496" y="21171"/>
                  </a:moveTo>
                  <a:lnTo>
                    <a:pt x="39624" y="21298"/>
                  </a:lnTo>
                  <a:lnTo>
                    <a:pt x="39395" y="21298"/>
                  </a:lnTo>
                  <a:cubicBezTo>
                    <a:pt x="39395" y="21298"/>
                    <a:pt x="39395" y="21171"/>
                    <a:pt x="39496" y="21171"/>
                  </a:cubicBezTo>
                  <a:close/>
                  <a:moveTo>
                    <a:pt x="29661" y="24780"/>
                  </a:moveTo>
                  <a:cubicBezTo>
                    <a:pt x="29559" y="24984"/>
                    <a:pt x="29559" y="24984"/>
                    <a:pt x="29229" y="24984"/>
                  </a:cubicBezTo>
                  <a:cubicBezTo>
                    <a:pt x="29330" y="24780"/>
                    <a:pt x="29559" y="24882"/>
                    <a:pt x="29661" y="24780"/>
                  </a:cubicBezTo>
                  <a:close/>
                  <a:moveTo>
                    <a:pt x="30093" y="24781"/>
                  </a:moveTo>
                  <a:lnTo>
                    <a:pt x="30093" y="24781"/>
                  </a:lnTo>
                  <a:cubicBezTo>
                    <a:pt x="30093" y="24882"/>
                    <a:pt x="30194" y="24882"/>
                    <a:pt x="30194" y="24984"/>
                  </a:cubicBezTo>
                  <a:cubicBezTo>
                    <a:pt x="30173" y="25010"/>
                    <a:pt x="30156" y="25021"/>
                    <a:pt x="30143" y="25021"/>
                  </a:cubicBezTo>
                  <a:cubicBezTo>
                    <a:pt x="30093" y="25021"/>
                    <a:pt x="30093" y="24861"/>
                    <a:pt x="30093" y="24781"/>
                  </a:cubicBezTo>
                  <a:close/>
                  <a:moveTo>
                    <a:pt x="57186" y="25416"/>
                  </a:moveTo>
                  <a:cubicBezTo>
                    <a:pt x="57186" y="25416"/>
                    <a:pt x="57186" y="25517"/>
                    <a:pt x="57288" y="25517"/>
                  </a:cubicBezTo>
                  <a:cubicBezTo>
                    <a:pt x="57186" y="25517"/>
                    <a:pt x="57186" y="25619"/>
                    <a:pt x="57186" y="25619"/>
                  </a:cubicBezTo>
                  <a:cubicBezTo>
                    <a:pt x="57186" y="25619"/>
                    <a:pt x="57084" y="25619"/>
                    <a:pt x="57084" y="25517"/>
                  </a:cubicBezTo>
                  <a:cubicBezTo>
                    <a:pt x="57186" y="25517"/>
                    <a:pt x="57186" y="25517"/>
                    <a:pt x="57186" y="25416"/>
                  </a:cubicBezTo>
                  <a:close/>
                  <a:moveTo>
                    <a:pt x="62167" y="26077"/>
                  </a:moveTo>
                  <a:cubicBezTo>
                    <a:pt x="62244" y="26077"/>
                    <a:pt x="62320" y="26102"/>
                    <a:pt x="62371" y="26153"/>
                  </a:cubicBezTo>
                  <a:cubicBezTo>
                    <a:pt x="62320" y="26204"/>
                    <a:pt x="62244" y="26229"/>
                    <a:pt x="62167" y="26229"/>
                  </a:cubicBezTo>
                  <a:cubicBezTo>
                    <a:pt x="62091" y="26229"/>
                    <a:pt x="62015" y="26204"/>
                    <a:pt x="61964" y="26153"/>
                  </a:cubicBezTo>
                  <a:cubicBezTo>
                    <a:pt x="62015" y="26102"/>
                    <a:pt x="62091" y="26077"/>
                    <a:pt x="62167" y="26077"/>
                  </a:cubicBezTo>
                  <a:close/>
                  <a:moveTo>
                    <a:pt x="36320" y="27652"/>
                  </a:moveTo>
                  <a:cubicBezTo>
                    <a:pt x="36320" y="27754"/>
                    <a:pt x="36320" y="27856"/>
                    <a:pt x="36218" y="27856"/>
                  </a:cubicBezTo>
                  <a:cubicBezTo>
                    <a:pt x="36116" y="27652"/>
                    <a:pt x="36218" y="27754"/>
                    <a:pt x="36320" y="27652"/>
                  </a:cubicBezTo>
                  <a:close/>
                  <a:moveTo>
                    <a:pt x="17258" y="0"/>
                  </a:moveTo>
                  <a:cubicBezTo>
                    <a:pt x="17054" y="331"/>
                    <a:pt x="16851" y="534"/>
                    <a:pt x="16622" y="839"/>
                  </a:cubicBezTo>
                  <a:lnTo>
                    <a:pt x="16114" y="839"/>
                  </a:lnTo>
                  <a:cubicBezTo>
                    <a:pt x="16114" y="839"/>
                    <a:pt x="16114" y="966"/>
                    <a:pt x="15987" y="966"/>
                  </a:cubicBezTo>
                  <a:cubicBezTo>
                    <a:pt x="16114" y="966"/>
                    <a:pt x="16114" y="1068"/>
                    <a:pt x="16216" y="1169"/>
                  </a:cubicBezTo>
                  <a:cubicBezTo>
                    <a:pt x="16131" y="1244"/>
                    <a:pt x="16036" y="1264"/>
                    <a:pt x="15940" y="1264"/>
                  </a:cubicBezTo>
                  <a:cubicBezTo>
                    <a:pt x="15834" y="1264"/>
                    <a:pt x="15727" y="1241"/>
                    <a:pt x="15630" y="1241"/>
                  </a:cubicBezTo>
                  <a:cubicBezTo>
                    <a:pt x="15576" y="1241"/>
                    <a:pt x="15525" y="1248"/>
                    <a:pt x="15479" y="1271"/>
                  </a:cubicBezTo>
                  <a:cubicBezTo>
                    <a:pt x="15148" y="1474"/>
                    <a:pt x="14945" y="1601"/>
                    <a:pt x="14614" y="1805"/>
                  </a:cubicBezTo>
                  <a:cubicBezTo>
                    <a:pt x="14716" y="1805"/>
                    <a:pt x="14716" y="1906"/>
                    <a:pt x="14843" y="2008"/>
                  </a:cubicBezTo>
                  <a:lnTo>
                    <a:pt x="14081" y="2008"/>
                  </a:lnTo>
                  <a:cubicBezTo>
                    <a:pt x="13776" y="2338"/>
                    <a:pt x="13445" y="2440"/>
                    <a:pt x="13242" y="2440"/>
                  </a:cubicBezTo>
                  <a:lnTo>
                    <a:pt x="13140" y="2338"/>
                  </a:lnTo>
                  <a:cubicBezTo>
                    <a:pt x="13242" y="2338"/>
                    <a:pt x="13344" y="2237"/>
                    <a:pt x="13344" y="2110"/>
                  </a:cubicBezTo>
                  <a:cubicBezTo>
                    <a:pt x="13293" y="2059"/>
                    <a:pt x="13217" y="2033"/>
                    <a:pt x="13140" y="2033"/>
                  </a:cubicBezTo>
                  <a:cubicBezTo>
                    <a:pt x="13064" y="2033"/>
                    <a:pt x="12988" y="2059"/>
                    <a:pt x="12937" y="2110"/>
                  </a:cubicBezTo>
                  <a:cubicBezTo>
                    <a:pt x="12708" y="2237"/>
                    <a:pt x="12607" y="2237"/>
                    <a:pt x="12505" y="2338"/>
                  </a:cubicBezTo>
                  <a:cubicBezTo>
                    <a:pt x="12302" y="2110"/>
                    <a:pt x="12174" y="2008"/>
                    <a:pt x="12073" y="1805"/>
                  </a:cubicBezTo>
                  <a:cubicBezTo>
                    <a:pt x="11870" y="2008"/>
                    <a:pt x="11768" y="2110"/>
                    <a:pt x="11666" y="2338"/>
                  </a:cubicBezTo>
                  <a:cubicBezTo>
                    <a:pt x="11539" y="2237"/>
                    <a:pt x="11437" y="2237"/>
                    <a:pt x="11336" y="2237"/>
                  </a:cubicBezTo>
                  <a:cubicBezTo>
                    <a:pt x="11437" y="2110"/>
                    <a:pt x="11437" y="1906"/>
                    <a:pt x="11539" y="1805"/>
                  </a:cubicBezTo>
                  <a:cubicBezTo>
                    <a:pt x="11336" y="1805"/>
                    <a:pt x="11234" y="1601"/>
                    <a:pt x="11031" y="1474"/>
                  </a:cubicBezTo>
                  <a:cubicBezTo>
                    <a:pt x="10904" y="1703"/>
                    <a:pt x="10904" y="1805"/>
                    <a:pt x="10904" y="2110"/>
                  </a:cubicBezTo>
                  <a:cubicBezTo>
                    <a:pt x="10700" y="2008"/>
                    <a:pt x="10599" y="2008"/>
                    <a:pt x="10497" y="2008"/>
                  </a:cubicBezTo>
                  <a:cubicBezTo>
                    <a:pt x="10599" y="1906"/>
                    <a:pt x="10700" y="1805"/>
                    <a:pt x="10700" y="1703"/>
                  </a:cubicBezTo>
                  <a:cubicBezTo>
                    <a:pt x="10666" y="1669"/>
                    <a:pt x="10621" y="1658"/>
                    <a:pt x="10571" y="1658"/>
                  </a:cubicBezTo>
                  <a:cubicBezTo>
                    <a:pt x="10472" y="1658"/>
                    <a:pt x="10353" y="1703"/>
                    <a:pt x="10268" y="1703"/>
                  </a:cubicBezTo>
                  <a:cubicBezTo>
                    <a:pt x="10187" y="1703"/>
                    <a:pt x="10106" y="1833"/>
                    <a:pt x="10024" y="1833"/>
                  </a:cubicBezTo>
                  <a:cubicBezTo>
                    <a:pt x="10004" y="1833"/>
                    <a:pt x="9984" y="1825"/>
                    <a:pt x="9963" y="1805"/>
                  </a:cubicBezTo>
                  <a:cubicBezTo>
                    <a:pt x="9789" y="1805"/>
                    <a:pt x="9764" y="2029"/>
                    <a:pt x="9617" y="2029"/>
                  </a:cubicBezTo>
                  <a:cubicBezTo>
                    <a:pt x="9592" y="2029"/>
                    <a:pt x="9564" y="2023"/>
                    <a:pt x="9531" y="2008"/>
                  </a:cubicBezTo>
                  <a:cubicBezTo>
                    <a:pt x="9531" y="1906"/>
                    <a:pt x="9531" y="1703"/>
                    <a:pt x="9328" y="1703"/>
                  </a:cubicBezTo>
                  <a:cubicBezTo>
                    <a:pt x="9226" y="1906"/>
                    <a:pt x="8998" y="2008"/>
                    <a:pt x="8693" y="2110"/>
                  </a:cubicBezTo>
                  <a:lnTo>
                    <a:pt x="8693" y="2440"/>
                  </a:lnTo>
                  <a:lnTo>
                    <a:pt x="8260" y="2440"/>
                  </a:lnTo>
                  <a:cubicBezTo>
                    <a:pt x="7955" y="2643"/>
                    <a:pt x="7854" y="2872"/>
                    <a:pt x="7727" y="3075"/>
                  </a:cubicBezTo>
                  <a:lnTo>
                    <a:pt x="7422" y="3075"/>
                  </a:lnTo>
                  <a:cubicBezTo>
                    <a:pt x="7218" y="3177"/>
                    <a:pt x="6990" y="3279"/>
                    <a:pt x="6888" y="3380"/>
                  </a:cubicBezTo>
                  <a:cubicBezTo>
                    <a:pt x="6685" y="3508"/>
                    <a:pt x="6583" y="3711"/>
                    <a:pt x="6456" y="3813"/>
                  </a:cubicBezTo>
                  <a:cubicBezTo>
                    <a:pt x="6354" y="3813"/>
                    <a:pt x="6253" y="3813"/>
                    <a:pt x="6151" y="3914"/>
                  </a:cubicBezTo>
                  <a:cubicBezTo>
                    <a:pt x="5948" y="4016"/>
                    <a:pt x="5948" y="4245"/>
                    <a:pt x="5617" y="4346"/>
                  </a:cubicBezTo>
                  <a:cubicBezTo>
                    <a:pt x="5414" y="4346"/>
                    <a:pt x="5312" y="4651"/>
                    <a:pt x="5083" y="4651"/>
                  </a:cubicBezTo>
                  <a:cubicBezTo>
                    <a:pt x="4778" y="4651"/>
                    <a:pt x="4677" y="4982"/>
                    <a:pt x="4550" y="5083"/>
                  </a:cubicBezTo>
                  <a:cubicBezTo>
                    <a:pt x="4448" y="5185"/>
                    <a:pt x="4245" y="5287"/>
                    <a:pt x="4041" y="5414"/>
                  </a:cubicBezTo>
                  <a:cubicBezTo>
                    <a:pt x="3813" y="5515"/>
                    <a:pt x="3508" y="5617"/>
                    <a:pt x="3406" y="5820"/>
                  </a:cubicBezTo>
                  <a:cubicBezTo>
                    <a:pt x="3279" y="5922"/>
                    <a:pt x="3177" y="6151"/>
                    <a:pt x="3076" y="6151"/>
                  </a:cubicBezTo>
                  <a:cubicBezTo>
                    <a:pt x="2771" y="6151"/>
                    <a:pt x="2771" y="6456"/>
                    <a:pt x="2542" y="6456"/>
                  </a:cubicBezTo>
                  <a:cubicBezTo>
                    <a:pt x="2237" y="6557"/>
                    <a:pt x="2135" y="6786"/>
                    <a:pt x="1907" y="6989"/>
                  </a:cubicBezTo>
                  <a:cubicBezTo>
                    <a:pt x="1703" y="7091"/>
                    <a:pt x="1602" y="7320"/>
                    <a:pt x="1373" y="7422"/>
                  </a:cubicBezTo>
                  <a:cubicBezTo>
                    <a:pt x="1068" y="7625"/>
                    <a:pt x="966" y="7955"/>
                    <a:pt x="864" y="8260"/>
                  </a:cubicBezTo>
                  <a:cubicBezTo>
                    <a:pt x="915" y="8362"/>
                    <a:pt x="992" y="8387"/>
                    <a:pt x="1068" y="8387"/>
                  </a:cubicBezTo>
                  <a:cubicBezTo>
                    <a:pt x="1144" y="8387"/>
                    <a:pt x="1220" y="8362"/>
                    <a:pt x="1271" y="8362"/>
                  </a:cubicBezTo>
                  <a:cubicBezTo>
                    <a:pt x="1373" y="8464"/>
                    <a:pt x="1373" y="8464"/>
                    <a:pt x="1500" y="8464"/>
                  </a:cubicBezTo>
                  <a:cubicBezTo>
                    <a:pt x="1703" y="8591"/>
                    <a:pt x="1805" y="8464"/>
                    <a:pt x="2008" y="8692"/>
                  </a:cubicBezTo>
                  <a:cubicBezTo>
                    <a:pt x="1907" y="8692"/>
                    <a:pt x="1805" y="8794"/>
                    <a:pt x="1805" y="8896"/>
                  </a:cubicBezTo>
                  <a:cubicBezTo>
                    <a:pt x="1805" y="8997"/>
                    <a:pt x="1703" y="9226"/>
                    <a:pt x="1805" y="9328"/>
                  </a:cubicBezTo>
                  <a:cubicBezTo>
                    <a:pt x="1907" y="9328"/>
                    <a:pt x="2008" y="9429"/>
                    <a:pt x="2135" y="9429"/>
                  </a:cubicBezTo>
                  <a:lnTo>
                    <a:pt x="2237" y="9531"/>
                  </a:lnTo>
                  <a:cubicBezTo>
                    <a:pt x="1805" y="10065"/>
                    <a:pt x="1805" y="10065"/>
                    <a:pt x="1805" y="10700"/>
                  </a:cubicBezTo>
                  <a:cubicBezTo>
                    <a:pt x="2008" y="10802"/>
                    <a:pt x="2237" y="10802"/>
                    <a:pt x="2339" y="11005"/>
                  </a:cubicBezTo>
                  <a:cubicBezTo>
                    <a:pt x="2386" y="11005"/>
                    <a:pt x="2457" y="10983"/>
                    <a:pt x="2531" y="10983"/>
                  </a:cubicBezTo>
                  <a:cubicBezTo>
                    <a:pt x="2615" y="10983"/>
                    <a:pt x="2703" y="11011"/>
                    <a:pt x="2771" y="11132"/>
                  </a:cubicBezTo>
                  <a:cubicBezTo>
                    <a:pt x="2771" y="11234"/>
                    <a:pt x="2872" y="11234"/>
                    <a:pt x="2872" y="11336"/>
                  </a:cubicBezTo>
                  <a:cubicBezTo>
                    <a:pt x="2872" y="11336"/>
                    <a:pt x="2872" y="11437"/>
                    <a:pt x="2974" y="11437"/>
                  </a:cubicBezTo>
                  <a:lnTo>
                    <a:pt x="3711" y="11437"/>
                  </a:lnTo>
                  <a:cubicBezTo>
                    <a:pt x="3813" y="11336"/>
                    <a:pt x="3813" y="11234"/>
                    <a:pt x="3914" y="11234"/>
                  </a:cubicBezTo>
                  <a:cubicBezTo>
                    <a:pt x="4041" y="11336"/>
                    <a:pt x="4041" y="11437"/>
                    <a:pt x="4041" y="11641"/>
                  </a:cubicBezTo>
                  <a:cubicBezTo>
                    <a:pt x="4245" y="11539"/>
                    <a:pt x="4346" y="11437"/>
                    <a:pt x="4550" y="11336"/>
                  </a:cubicBezTo>
                  <a:cubicBezTo>
                    <a:pt x="4677" y="11234"/>
                    <a:pt x="4778" y="11132"/>
                    <a:pt x="4880" y="11005"/>
                  </a:cubicBezTo>
                  <a:lnTo>
                    <a:pt x="5312" y="11005"/>
                  </a:lnTo>
                  <a:cubicBezTo>
                    <a:pt x="5516" y="11132"/>
                    <a:pt x="5414" y="11132"/>
                    <a:pt x="5414" y="11234"/>
                  </a:cubicBezTo>
                  <a:cubicBezTo>
                    <a:pt x="5185" y="11336"/>
                    <a:pt x="4982" y="11539"/>
                    <a:pt x="4778" y="11768"/>
                  </a:cubicBezTo>
                  <a:cubicBezTo>
                    <a:pt x="4677" y="11768"/>
                    <a:pt x="4677" y="11869"/>
                    <a:pt x="4448" y="11869"/>
                  </a:cubicBezTo>
                  <a:cubicBezTo>
                    <a:pt x="4448" y="11971"/>
                    <a:pt x="4448" y="12073"/>
                    <a:pt x="4346" y="12174"/>
                  </a:cubicBezTo>
                  <a:cubicBezTo>
                    <a:pt x="4245" y="12174"/>
                    <a:pt x="4245" y="12174"/>
                    <a:pt x="4041" y="12276"/>
                  </a:cubicBezTo>
                  <a:lnTo>
                    <a:pt x="3076" y="13242"/>
                  </a:lnTo>
                  <a:lnTo>
                    <a:pt x="2872" y="13242"/>
                  </a:lnTo>
                  <a:cubicBezTo>
                    <a:pt x="2542" y="13547"/>
                    <a:pt x="2237" y="13877"/>
                    <a:pt x="1907" y="14309"/>
                  </a:cubicBezTo>
                  <a:lnTo>
                    <a:pt x="1602" y="14309"/>
                  </a:lnTo>
                  <a:lnTo>
                    <a:pt x="1500" y="14411"/>
                  </a:lnTo>
                  <a:cubicBezTo>
                    <a:pt x="1271" y="14309"/>
                    <a:pt x="1500" y="14309"/>
                    <a:pt x="1602" y="14309"/>
                  </a:cubicBezTo>
                  <a:cubicBezTo>
                    <a:pt x="1602" y="14182"/>
                    <a:pt x="1602" y="14182"/>
                    <a:pt x="1703" y="14080"/>
                  </a:cubicBezTo>
                  <a:cubicBezTo>
                    <a:pt x="1703" y="13979"/>
                    <a:pt x="1703" y="13979"/>
                    <a:pt x="1805" y="13877"/>
                  </a:cubicBezTo>
                  <a:lnTo>
                    <a:pt x="1500" y="13877"/>
                  </a:lnTo>
                  <a:cubicBezTo>
                    <a:pt x="1271" y="14080"/>
                    <a:pt x="966" y="14309"/>
                    <a:pt x="737" y="14614"/>
                  </a:cubicBezTo>
                  <a:lnTo>
                    <a:pt x="737" y="14716"/>
                  </a:lnTo>
                  <a:cubicBezTo>
                    <a:pt x="737" y="14817"/>
                    <a:pt x="636" y="14945"/>
                    <a:pt x="534" y="15046"/>
                  </a:cubicBezTo>
                  <a:cubicBezTo>
                    <a:pt x="534" y="15046"/>
                    <a:pt x="636" y="15148"/>
                    <a:pt x="636" y="15250"/>
                  </a:cubicBezTo>
                  <a:cubicBezTo>
                    <a:pt x="737" y="15250"/>
                    <a:pt x="737" y="15148"/>
                    <a:pt x="864" y="15046"/>
                  </a:cubicBezTo>
                  <a:cubicBezTo>
                    <a:pt x="864" y="15148"/>
                    <a:pt x="966" y="15148"/>
                    <a:pt x="966" y="15250"/>
                  </a:cubicBezTo>
                  <a:cubicBezTo>
                    <a:pt x="1068" y="15351"/>
                    <a:pt x="864" y="15453"/>
                    <a:pt x="737" y="15682"/>
                  </a:cubicBezTo>
                  <a:cubicBezTo>
                    <a:pt x="737" y="15783"/>
                    <a:pt x="864" y="15987"/>
                    <a:pt x="636" y="16088"/>
                  </a:cubicBezTo>
                  <a:cubicBezTo>
                    <a:pt x="432" y="16215"/>
                    <a:pt x="534" y="16419"/>
                    <a:pt x="636" y="16622"/>
                  </a:cubicBezTo>
                  <a:cubicBezTo>
                    <a:pt x="737" y="16724"/>
                    <a:pt x="864" y="16724"/>
                    <a:pt x="1068" y="16851"/>
                  </a:cubicBezTo>
                  <a:cubicBezTo>
                    <a:pt x="1169" y="16952"/>
                    <a:pt x="1373" y="16952"/>
                    <a:pt x="1602" y="16952"/>
                  </a:cubicBezTo>
                  <a:lnTo>
                    <a:pt x="1602" y="17486"/>
                  </a:lnTo>
                  <a:lnTo>
                    <a:pt x="2339" y="17486"/>
                  </a:lnTo>
                  <a:lnTo>
                    <a:pt x="2440" y="17359"/>
                  </a:lnTo>
                  <a:lnTo>
                    <a:pt x="3279" y="17359"/>
                  </a:lnTo>
                  <a:cubicBezTo>
                    <a:pt x="3406" y="17257"/>
                    <a:pt x="3508" y="17156"/>
                    <a:pt x="3508" y="17156"/>
                  </a:cubicBezTo>
                  <a:cubicBezTo>
                    <a:pt x="3711" y="17257"/>
                    <a:pt x="3609" y="17359"/>
                    <a:pt x="3609" y="17486"/>
                  </a:cubicBezTo>
                  <a:lnTo>
                    <a:pt x="3813" y="17486"/>
                  </a:lnTo>
                  <a:cubicBezTo>
                    <a:pt x="3813" y="17359"/>
                    <a:pt x="3914" y="17359"/>
                    <a:pt x="3914" y="17257"/>
                  </a:cubicBezTo>
                  <a:lnTo>
                    <a:pt x="4346" y="17257"/>
                  </a:lnTo>
                  <a:cubicBezTo>
                    <a:pt x="4448" y="17257"/>
                    <a:pt x="4448" y="17156"/>
                    <a:pt x="4550" y="17054"/>
                  </a:cubicBezTo>
                  <a:cubicBezTo>
                    <a:pt x="4677" y="17156"/>
                    <a:pt x="4778" y="17156"/>
                    <a:pt x="4880" y="17156"/>
                  </a:cubicBezTo>
                  <a:cubicBezTo>
                    <a:pt x="4550" y="17359"/>
                    <a:pt x="4346" y="17588"/>
                    <a:pt x="4041" y="17791"/>
                  </a:cubicBezTo>
                  <a:cubicBezTo>
                    <a:pt x="3813" y="17994"/>
                    <a:pt x="3609" y="18223"/>
                    <a:pt x="3508" y="18528"/>
                  </a:cubicBezTo>
                  <a:lnTo>
                    <a:pt x="3279" y="18528"/>
                  </a:lnTo>
                  <a:cubicBezTo>
                    <a:pt x="2974" y="18859"/>
                    <a:pt x="2771" y="19164"/>
                    <a:pt x="2542" y="19494"/>
                  </a:cubicBezTo>
                  <a:cubicBezTo>
                    <a:pt x="2339" y="19901"/>
                    <a:pt x="1907" y="20129"/>
                    <a:pt x="1602" y="20434"/>
                  </a:cubicBezTo>
                  <a:lnTo>
                    <a:pt x="1602" y="20663"/>
                  </a:lnTo>
                  <a:cubicBezTo>
                    <a:pt x="1500" y="20765"/>
                    <a:pt x="1271" y="20765"/>
                    <a:pt x="1169" y="20866"/>
                  </a:cubicBezTo>
                  <a:lnTo>
                    <a:pt x="1169" y="21070"/>
                  </a:lnTo>
                  <a:cubicBezTo>
                    <a:pt x="966" y="21171"/>
                    <a:pt x="737" y="21171"/>
                    <a:pt x="636" y="21400"/>
                  </a:cubicBezTo>
                  <a:cubicBezTo>
                    <a:pt x="534" y="21603"/>
                    <a:pt x="432" y="21705"/>
                    <a:pt x="102" y="21807"/>
                  </a:cubicBezTo>
                  <a:lnTo>
                    <a:pt x="102" y="22239"/>
                  </a:lnTo>
                  <a:cubicBezTo>
                    <a:pt x="102" y="22341"/>
                    <a:pt x="0" y="22442"/>
                    <a:pt x="0" y="22442"/>
                  </a:cubicBezTo>
                  <a:lnTo>
                    <a:pt x="0" y="23510"/>
                  </a:lnTo>
                  <a:cubicBezTo>
                    <a:pt x="0" y="23611"/>
                    <a:pt x="102" y="23713"/>
                    <a:pt x="229" y="23840"/>
                  </a:cubicBezTo>
                  <a:lnTo>
                    <a:pt x="636" y="23840"/>
                  </a:lnTo>
                  <a:cubicBezTo>
                    <a:pt x="864" y="23942"/>
                    <a:pt x="966" y="24145"/>
                    <a:pt x="1068" y="24475"/>
                  </a:cubicBezTo>
                  <a:lnTo>
                    <a:pt x="1703" y="24475"/>
                  </a:lnTo>
                  <a:cubicBezTo>
                    <a:pt x="1703" y="24348"/>
                    <a:pt x="1805" y="24247"/>
                    <a:pt x="1907" y="24247"/>
                  </a:cubicBezTo>
                  <a:lnTo>
                    <a:pt x="2644" y="24247"/>
                  </a:lnTo>
                  <a:lnTo>
                    <a:pt x="2872" y="24043"/>
                  </a:lnTo>
                  <a:lnTo>
                    <a:pt x="4143" y="24043"/>
                  </a:lnTo>
                  <a:cubicBezTo>
                    <a:pt x="4448" y="23713"/>
                    <a:pt x="4880" y="23611"/>
                    <a:pt x="5312" y="23306"/>
                  </a:cubicBezTo>
                  <a:cubicBezTo>
                    <a:pt x="5617" y="22976"/>
                    <a:pt x="6151" y="22976"/>
                    <a:pt x="6354" y="22569"/>
                  </a:cubicBezTo>
                  <a:lnTo>
                    <a:pt x="6685" y="22569"/>
                  </a:lnTo>
                  <a:lnTo>
                    <a:pt x="6786" y="22442"/>
                  </a:lnTo>
                  <a:lnTo>
                    <a:pt x="6786" y="22442"/>
                  </a:lnTo>
                  <a:cubicBezTo>
                    <a:pt x="6888" y="22569"/>
                    <a:pt x="6786" y="22569"/>
                    <a:pt x="6685" y="22569"/>
                  </a:cubicBezTo>
                  <a:cubicBezTo>
                    <a:pt x="6685" y="22874"/>
                    <a:pt x="6354" y="22874"/>
                    <a:pt x="6253" y="23078"/>
                  </a:cubicBezTo>
                  <a:cubicBezTo>
                    <a:pt x="6151" y="23306"/>
                    <a:pt x="5948" y="23408"/>
                    <a:pt x="5821" y="23611"/>
                  </a:cubicBezTo>
                  <a:lnTo>
                    <a:pt x="6151" y="23611"/>
                  </a:lnTo>
                  <a:lnTo>
                    <a:pt x="7422" y="22341"/>
                  </a:lnTo>
                  <a:cubicBezTo>
                    <a:pt x="7523" y="22137"/>
                    <a:pt x="7625" y="21934"/>
                    <a:pt x="7727" y="21807"/>
                  </a:cubicBezTo>
                  <a:cubicBezTo>
                    <a:pt x="7854" y="21807"/>
                    <a:pt x="7955" y="21807"/>
                    <a:pt x="8057" y="21705"/>
                  </a:cubicBezTo>
                  <a:lnTo>
                    <a:pt x="8998" y="20765"/>
                  </a:lnTo>
                  <a:lnTo>
                    <a:pt x="9328" y="20765"/>
                  </a:lnTo>
                  <a:cubicBezTo>
                    <a:pt x="9328" y="20536"/>
                    <a:pt x="9430" y="20434"/>
                    <a:pt x="9633" y="20333"/>
                  </a:cubicBezTo>
                  <a:cubicBezTo>
                    <a:pt x="9633" y="20434"/>
                    <a:pt x="9760" y="20536"/>
                    <a:pt x="9760" y="20765"/>
                  </a:cubicBezTo>
                  <a:lnTo>
                    <a:pt x="9328" y="20765"/>
                  </a:lnTo>
                  <a:cubicBezTo>
                    <a:pt x="9125" y="21171"/>
                    <a:pt x="8794" y="21298"/>
                    <a:pt x="8489" y="21705"/>
                  </a:cubicBezTo>
                  <a:lnTo>
                    <a:pt x="8489" y="21934"/>
                  </a:lnTo>
                  <a:cubicBezTo>
                    <a:pt x="8362" y="21934"/>
                    <a:pt x="8260" y="22036"/>
                    <a:pt x="8159" y="22036"/>
                  </a:cubicBezTo>
                  <a:cubicBezTo>
                    <a:pt x="8159" y="22137"/>
                    <a:pt x="8057" y="22239"/>
                    <a:pt x="8057" y="22341"/>
                  </a:cubicBezTo>
                  <a:cubicBezTo>
                    <a:pt x="7955" y="22341"/>
                    <a:pt x="7854" y="22442"/>
                    <a:pt x="7727" y="22442"/>
                  </a:cubicBezTo>
                  <a:cubicBezTo>
                    <a:pt x="7727" y="22569"/>
                    <a:pt x="7727" y="22671"/>
                    <a:pt x="7625" y="22671"/>
                  </a:cubicBezTo>
                  <a:cubicBezTo>
                    <a:pt x="7320" y="23078"/>
                    <a:pt x="6990" y="23408"/>
                    <a:pt x="6583" y="23840"/>
                  </a:cubicBezTo>
                  <a:lnTo>
                    <a:pt x="6354" y="23840"/>
                  </a:lnTo>
                  <a:cubicBezTo>
                    <a:pt x="6253" y="23942"/>
                    <a:pt x="6253" y="24043"/>
                    <a:pt x="6253" y="24145"/>
                  </a:cubicBezTo>
                  <a:cubicBezTo>
                    <a:pt x="6049" y="24247"/>
                    <a:pt x="5948" y="24247"/>
                    <a:pt x="5821" y="24247"/>
                  </a:cubicBezTo>
                  <a:lnTo>
                    <a:pt x="5821" y="24577"/>
                  </a:lnTo>
                  <a:cubicBezTo>
                    <a:pt x="5617" y="24780"/>
                    <a:pt x="5414" y="24882"/>
                    <a:pt x="5312" y="24984"/>
                  </a:cubicBezTo>
                  <a:cubicBezTo>
                    <a:pt x="5185" y="25314"/>
                    <a:pt x="5185" y="25314"/>
                    <a:pt x="5185" y="25416"/>
                  </a:cubicBezTo>
                  <a:lnTo>
                    <a:pt x="4982" y="25416"/>
                  </a:lnTo>
                  <a:cubicBezTo>
                    <a:pt x="4778" y="25746"/>
                    <a:pt x="4677" y="26051"/>
                    <a:pt x="4245" y="26255"/>
                  </a:cubicBezTo>
                  <a:lnTo>
                    <a:pt x="4245" y="25950"/>
                  </a:lnTo>
                  <a:cubicBezTo>
                    <a:pt x="4245" y="25848"/>
                    <a:pt x="4346" y="25848"/>
                    <a:pt x="4448" y="25746"/>
                  </a:cubicBezTo>
                  <a:lnTo>
                    <a:pt x="4448" y="25416"/>
                  </a:lnTo>
                  <a:cubicBezTo>
                    <a:pt x="4041" y="25746"/>
                    <a:pt x="4041" y="25746"/>
                    <a:pt x="3813" y="26382"/>
                  </a:cubicBezTo>
                  <a:cubicBezTo>
                    <a:pt x="3914" y="26382"/>
                    <a:pt x="3914" y="26483"/>
                    <a:pt x="4041" y="26585"/>
                  </a:cubicBezTo>
                  <a:lnTo>
                    <a:pt x="4041" y="27525"/>
                  </a:lnTo>
                  <a:cubicBezTo>
                    <a:pt x="3914" y="27652"/>
                    <a:pt x="3813" y="27754"/>
                    <a:pt x="3813" y="27856"/>
                  </a:cubicBezTo>
                  <a:cubicBezTo>
                    <a:pt x="3813" y="28059"/>
                    <a:pt x="4041" y="28161"/>
                    <a:pt x="4143" y="28288"/>
                  </a:cubicBezTo>
                  <a:lnTo>
                    <a:pt x="4448" y="28288"/>
                  </a:lnTo>
                  <a:cubicBezTo>
                    <a:pt x="4778" y="28389"/>
                    <a:pt x="4880" y="28694"/>
                    <a:pt x="4982" y="28923"/>
                  </a:cubicBezTo>
                  <a:lnTo>
                    <a:pt x="6151" y="28923"/>
                  </a:lnTo>
                  <a:cubicBezTo>
                    <a:pt x="6253" y="28796"/>
                    <a:pt x="6253" y="28796"/>
                    <a:pt x="6354" y="28694"/>
                  </a:cubicBezTo>
                  <a:lnTo>
                    <a:pt x="7727" y="28694"/>
                  </a:lnTo>
                  <a:cubicBezTo>
                    <a:pt x="7955" y="28593"/>
                    <a:pt x="8159" y="28389"/>
                    <a:pt x="8489" y="28288"/>
                  </a:cubicBezTo>
                  <a:cubicBezTo>
                    <a:pt x="8591" y="28161"/>
                    <a:pt x="8794" y="28161"/>
                    <a:pt x="8896" y="28059"/>
                  </a:cubicBezTo>
                  <a:cubicBezTo>
                    <a:pt x="9125" y="28059"/>
                    <a:pt x="9226" y="27856"/>
                    <a:pt x="9328" y="27856"/>
                  </a:cubicBezTo>
                  <a:cubicBezTo>
                    <a:pt x="9531" y="27856"/>
                    <a:pt x="9633" y="27525"/>
                    <a:pt x="9862" y="27525"/>
                  </a:cubicBezTo>
                  <a:cubicBezTo>
                    <a:pt x="10026" y="27443"/>
                    <a:pt x="10191" y="27294"/>
                    <a:pt x="10369" y="27294"/>
                  </a:cubicBezTo>
                  <a:cubicBezTo>
                    <a:pt x="10411" y="27294"/>
                    <a:pt x="10453" y="27303"/>
                    <a:pt x="10497" y="27322"/>
                  </a:cubicBezTo>
                  <a:cubicBezTo>
                    <a:pt x="10599" y="27220"/>
                    <a:pt x="10599" y="27119"/>
                    <a:pt x="10700" y="27119"/>
                  </a:cubicBezTo>
                  <a:cubicBezTo>
                    <a:pt x="10802" y="27220"/>
                    <a:pt x="10599" y="27220"/>
                    <a:pt x="10497" y="27322"/>
                  </a:cubicBezTo>
                  <a:cubicBezTo>
                    <a:pt x="10497" y="27424"/>
                    <a:pt x="10395" y="27525"/>
                    <a:pt x="10268" y="27652"/>
                  </a:cubicBezTo>
                  <a:lnTo>
                    <a:pt x="10268" y="27856"/>
                  </a:lnTo>
                  <a:cubicBezTo>
                    <a:pt x="10599" y="27856"/>
                    <a:pt x="10700" y="27652"/>
                    <a:pt x="10802" y="27424"/>
                  </a:cubicBezTo>
                  <a:cubicBezTo>
                    <a:pt x="11031" y="27322"/>
                    <a:pt x="11132" y="27220"/>
                    <a:pt x="11132" y="27017"/>
                  </a:cubicBezTo>
                  <a:cubicBezTo>
                    <a:pt x="11234" y="26788"/>
                    <a:pt x="11437" y="26585"/>
                    <a:pt x="11666" y="26483"/>
                  </a:cubicBezTo>
                  <a:cubicBezTo>
                    <a:pt x="12073" y="26382"/>
                    <a:pt x="12174" y="26051"/>
                    <a:pt x="12505" y="25848"/>
                  </a:cubicBezTo>
                  <a:lnTo>
                    <a:pt x="12708" y="25848"/>
                  </a:lnTo>
                  <a:cubicBezTo>
                    <a:pt x="12839" y="25717"/>
                    <a:pt x="12895" y="25661"/>
                    <a:pt x="12957" y="25661"/>
                  </a:cubicBezTo>
                  <a:cubicBezTo>
                    <a:pt x="13004" y="25661"/>
                    <a:pt x="13053" y="25692"/>
                    <a:pt x="13140" y="25746"/>
                  </a:cubicBezTo>
                  <a:cubicBezTo>
                    <a:pt x="13089" y="25848"/>
                    <a:pt x="13039" y="25873"/>
                    <a:pt x="12972" y="25873"/>
                  </a:cubicBezTo>
                  <a:cubicBezTo>
                    <a:pt x="12905" y="25873"/>
                    <a:pt x="12823" y="25848"/>
                    <a:pt x="12708" y="25848"/>
                  </a:cubicBezTo>
                  <a:cubicBezTo>
                    <a:pt x="12708" y="25950"/>
                    <a:pt x="12708" y="26051"/>
                    <a:pt x="12607" y="26051"/>
                  </a:cubicBezTo>
                  <a:cubicBezTo>
                    <a:pt x="11971" y="26788"/>
                    <a:pt x="11234" y="27424"/>
                    <a:pt x="10599" y="28161"/>
                  </a:cubicBezTo>
                  <a:cubicBezTo>
                    <a:pt x="10497" y="28161"/>
                    <a:pt x="10395" y="28288"/>
                    <a:pt x="10268" y="28288"/>
                  </a:cubicBezTo>
                  <a:cubicBezTo>
                    <a:pt x="10268" y="28389"/>
                    <a:pt x="10268" y="28491"/>
                    <a:pt x="10167" y="28491"/>
                  </a:cubicBezTo>
                  <a:lnTo>
                    <a:pt x="10167" y="28796"/>
                  </a:lnTo>
                  <a:cubicBezTo>
                    <a:pt x="10065" y="28923"/>
                    <a:pt x="9963" y="28923"/>
                    <a:pt x="9963" y="29025"/>
                  </a:cubicBezTo>
                  <a:lnTo>
                    <a:pt x="9963" y="30067"/>
                  </a:lnTo>
                  <a:cubicBezTo>
                    <a:pt x="10167" y="30194"/>
                    <a:pt x="10395" y="30296"/>
                    <a:pt x="10599" y="30397"/>
                  </a:cubicBezTo>
                  <a:cubicBezTo>
                    <a:pt x="10802" y="30601"/>
                    <a:pt x="10904" y="30829"/>
                    <a:pt x="11031" y="30931"/>
                  </a:cubicBezTo>
                  <a:lnTo>
                    <a:pt x="11666" y="30931"/>
                  </a:lnTo>
                  <a:cubicBezTo>
                    <a:pt x="11768" y="30829"/>
                    <a:pt x="11768" y="30829"/>
                    <a:pt x="11870" y="30702"/>
                  </a:cubicBezTo>
                  <a:lnTo>
                    <a:pt x="13445" y="30702"/>
                  </a:lnTo>
                  <a:cubicBezTo>
                    <a:pt x="13572" y="30601"/>
                    <a:pt x="13674" y="30499"/>
                    <a:pt x="13674" y="30499"/>
                  </a:cubicBezTo>
                  <a:cubicBezTo>
                    <a:pt x="14309" y="30397"/>
                    <a:pt x="14716" y="30194"/>
                    <a:pt x="15148" y="29864"/>
                  </a:cubicBezTo>
                  <a:cubicBezTo>
                    <a:pt x="15250" y="29864"/>
                    <a:pt x="15250" y="29762"/>
                    <a:pt x="15250" y="29762"/>
                  </a:cubicBezTo>
                  <a:cubicBezTo>
                    <a:pt x="15580" y="29762"/>
                    <a:pt x="15682" y="29559"/>
                    <a:pt x="15784" y="29432"/>
                  </a:cubicBezTo>
                  <a:cubicBezTo>
                    <a:pt x="16216" y="29228"/>
                    <a:pt x="16749" y="29127"/>
                    <a:pt x="17054" y="28796"/>
                  </a:cubicBezTo>
                  <a:cubicBezTo>
                    <a:pt x="17156" y="28694"/>
                    <a:pt x="17385" y="28491"/>
                    <a:pt x="17588" y="28491"/>
                  </a:cubicBezTo>
                  <a:cubicBezTo>
                    <a:pt x="17893" y="28491"/>
                    <a:pt x="18020" y="28161"/>
                    <a:pt x="18223" y="28059"/>
                  </a:cubicBezTo>
                  <a:cubicBezTo>
                    <a:pt x="18528" y="27957"/>
                    <a:pt x="18757" y="27856"/>
                    <a:pt x="18961" y="27652"/>
                  </a:cubicBezTo>
                  <a:cubicBezTo>
                    <a:pt x="19164" y="27424"/>
                    <a:pt x="19596" y="27322"/>
                    <a:pt x="19799" y="27220"/>
                  </a:cubicBezTo>
                  <a:cubicBezTo>
                    <a:pt x="19926" y="27220"/>
                    <a:pt x="19926" y="27119"/>
                    <a:pt x="20028" y="27119"/>
                  </a:cubicBezTo>
                  <a:cubicBezTo>
                    <a:pt x="20130" y="26788"/>
                    <a:pt x="20435" y="26890"/>
                    <a:pt x="20663" y="26687"/>
                  </a:cubicBezTo>
                  <a:cubicBezTo>
                    <a:pt x="20968" y="26585"/>
                    <a:pt x="21197" y="26382"/>
                    <a:pt x="21502" y="26153"/>
                  </a:cubicBezTo>
                  <a:cubicBezTo>
                    <a:pt x="21934" y="25848"/>
                    <a:pt x="22468" y="25619"/>
                    <a:pt x="22976" y="25416"/>
                  </a:cubicBezTo>
                  <a:lnTo>
                    <a:pt x="23103" y="25416"/>
                  </a:lnTo>
                  <a:cubicBezTo>
                    <a:pt x="23103" y="25314"/>
                    <a:pt x="23205" y="25213"/>
                    <a:pt x="23307" y="25213"/>
                  </a:cubicBezTo>
                  <a:cubicBezTo>
                    <a:pt x="23408" y="25213"/>
                    <a:pt x="23408" y="25111"/>
                    <a:pt x="23408" y="25111"/>
                  </a:cubicBezTo>
                  <a:lnTo>
                    <a:pt x="23408" y="25111"/>
                  </a:lnTo>
                  <a:cubicBezTo>
                    <a:pt x="23612" y="25213"/>
                    <a:pt x="23408" y="25213"/>
                    <a:pt x="23307" y="25213"/>
                  </a:cubicBezTo>
                  <a:lnTo>
                    <a:pt x="23307" y="25416"/>
                  </a:lnTo>
                  <a:lnTo>
                    <a:pt x="23612" y="25416"/>
                  </a:lnTo>
                  <a:cubicBezTo>
                    <a:pt x="23942" y="25213"/>
                    <a:pt x="24145" y="24882"/>
                    <a:pt x="24476" y="24679"/>
                  </a:cubicBezTo>
                  <a:cubicBezTo>
                    <a:pt x="24781" y="24577"/>
                    <a:pt x="25009" y="24247"/>
                    <a:pt x="25314" y="24043"/>
                  </a:cubicBezTo>
                  <a:lnTo>
                    <a:pt x="25518" y="24043"/>
                  </a:lnTo>
                  <a:cubicBezTo>
                    <a:pt x="25645" y="23942"/>
                    <a:pt x="25645" y="23840"/>
                    <a:pt x="25747" y="23840"/>
                  </a:cubicBezTo>
                  <a:lnTo>
                    <a:pt x="25950" y="23840"/>
                  </a:lnTo>
                  <a:cubicBezTo>
                    <a:pt x="26052" y="23713"/>
                    <a:pt x="26052" y="23713"/>
                    <a:pt x="26052" y="23611"/>
                  </a:cubicBezTo>
                  <a:lnTo>
                    <a:pt x="26052" y="23611"/>
                  </a:lnTo>
                  <a:cubicBezTo>
                    <a:pt x="26280" y="23840"/>
                    <a:pt x="26052" y="23840"/>
                    <a:pt x="25950" y="23840"/>
                  </a:cubicBezTo>
                  <a:cubicBezTo>
                    <a:pt x="25950" y="23840"/>
                    <a:pt x="25950" y="23942"/>
                    <a:pt x="25848" y="24043"/>
                  </a:cubicBezTo>
                  <a:lnTo>
                    <a:pt x="25518" y="24043"/>
                  </a:lnTo>
                  <a:cubicBezTo>
                    <a:pt x="25314" y="24475"/>
                    <a:pt x="24781" y="24780"/>
                    <a:pt x="24577" y="25213"/>
                  </a:cubicBezTo>
                  <a:cubicBezTo>
                    <a:pt x="24374" y="25213"/>
                    <a:pt x="24374" y="25213"/>
                    <a:pt x="24145" y="25314"/>
                  </a:cubicBezTo>
                  <a:lnTo>
                    <a:pt x="22976" y="26483"/>
                  </a:lnTo>
                  <a:lnTo>
                    <a:pt x="22773" y="26483"/>
                  </a:lnTo>
                  <a:lnTo>
                    <a:pt x="22773" y="26788"/>
                  </a:lnTo>
                  <a:cubicBezTo>
                    <a:pt x="22671" y="26788"/>
                    <a:pt x="22570" y="26890"/>
                    <a:pt x="22341" y="26890"/>
                  </a:cubicBezTo>
                  <a:lnTo>
                    <a:pt x="22341" y="27220"/>
                  </a:lnTo>
                  <a:cubicBezTo>
                    <a:pt x="22137" y="27322"/>
                    <a:pt x="22036" y="27424"/>
                    <a:pt x="21705" y="27525"/>
                  </a:cubicBezTo>
                  <a:cubicBezTo>
                    <a:pt x="21604" y="27652"/>
                    <a:pt x="21502" y="27856"/>
                    <a:pt x="21299" y="27856"/>
                  </a:cubicBezTo>
                  <a:cubicBezTo>
                    <a:pt x="21299" y="28059"/>
                    <a:pt x="21197" y="28059"/>
                    <a:pt x="21070" y="28161"/>
                  </a:cubicBezTo>
                  <a:lnTo>
                    <a:pt x="21070" y="29228"/>
                  </a:lnTo>
                  <a:cubicBezTo>
                    <a:pt x="21197" y="29330"/>
                    <a:pt x="21299" y="29432"/>
                    <a:pt x="21400" y="29432"/>
                  </a:cubicBezTo>
                  <a:cubicBezTo>
                    <a:pt x="21502" y="29559"/>
                    <a:pt x="21604" y="29559"/>
                    <a:pt x="21705" y="29559"/>
                  </a:cubicBezTo>
                  <a:cubicBezTo>
                    <a:pt x="21705" y="29660"/>
                    <a:pt x="21705" y="29762"/>
                    <a:pt x="21833" y="29864"/>
                  </a:cubicBezTo>
                  <a:cubicBezTo>
                    <a:pt x="22036" y="29965"/>
                    <a:pt x="22239" y="30067"/>
                    <a:pt x="22341" y="30194"/>
                  </a:cubicBezTo>
                  <a:cubicBezTo>
                    <a:pt x="22468" y="30067"/>
                    <a:pt x="22570" y="29965"/>
                    <a:pt x="22671" y="29864"/>
                  </a:cubicBezTo>
                  <a:lnTo>
                    <a:pt x="24476" y="29864"/>
                  </a:lnTo>
                  <a:cubicBezTo>
                    <a:pt x="24577" y="29864"/>
                    <a:pt x="24577" y="29762"/>
                    <a:pt x="24577" y="29762"/>
                  </a:cubicBezTo>
                  <a:cubicBezTo>
                    <a:pt x="25009" y="29762"/>
                    <a:pt x="25213" y="29559"/>
                    <a:pt x="25518" y="29432"/>
                  </a:cubicBezTo>
                  <a:cubicBezTo>
                    <a:pt x="25848" y="29432"/>
                    <a:pt x="26052" y="29228"/>
                    <a:pt x="26382" y="29127"/>
                  </a:cubicBezTo>
                  <a:cubicBezTo>
                    <a:pt x="26585" y="29025"/>
                    <a:pt x="26789" y="28923"/>
                    <a:pt x="27017" y="28796"/>
                  </a:cubicBezTo>
                  <a:cubicBezTo>
                    <a:pt x="27322" y="28593"/>
                    <a:pt x="27653" y="28491"/>
                    <a:pt x="27958" y="28288"/>
                  </a:cubicBezTo>
                  <a:cubicBezTo>
                    <a:pt x="28016" y="28306"/>
                    <a:pt x="28070" y="28313"/>
                    <a:pt x="28121" y="28313"/>
                  </a:cubicBezTo>
                  <a:cubicBezTo>
                    <a:pt x="28363" y="28313"/>
                    <a:pt x="28549" y="28143"/>
                    <a:pt x="28822" y="28059"/>
                  </a:cubicBezTo>
                  <a:cubicBezTo>
                    <a:pt x="29025" y="27856"/>
                    <a:pt x="29330" y="27754"/>
                    <a:pt x="29559" y="27424"/>
                  </a:cubicBezTo>
                  <a:lnTo>
                    <a:pt x="29966" y="27424"/>
                  </a:lnTo>
                  <a:cubicBezTo>
                    <a:pt x="30093" y="27322"/>
                    <a:pt x="30194" y="27119"/>
                    <a:pt x="30398" y="27119"/>
                  </a:cubicBezTo>
                  <a:cubicBezTo>
                    <a:pt x="30931" y="26788"/>
                    <a:pt x="31567" y="26483"/>
                    <a:pt x="32100" y="26255"/>
                  </a:cubicBezTo>
                  <a:cubicBezTo>
                    <a:pt x="32507" y="26051"/>
                    <a:pt x="32838" y="25848"/>
                    <a:pt x="33270" y="25848"/>
                  </a:cubicBezTo>
                  <a:cubicBezTo>
                    <a:pt x="33575" y="25517"/>
                    <a:pt x="34007" y="25416"/>
                    <a:pt x="34312" y="25213"/>
                  </a:cubicBezTo>
                  <a:cubicBezTo>
                    <a:pt x="34540" y="25111"/>
                    <a:pt x="34744" y="24984"/>
                    <a:pt x="35049" y="24984"/>
                  </a:cubicBezTo>
                  <a:cubicBezTo>
                    <a:pt x="35176" y="24882"/>
                    <a:pt x="35277" y="24780"/>
                    <a:pt x="35379" y="24679"/>
                  </a:cubicBezTo>
                  <a:cubicBezTo>
                    <a:pt x="35582" y="24577"/>
                    <a:pt x="35811" y="24475"/>
                    <a:pt x="36015" y="24475"/>
                  </a:cubicBezTo>
                  <a:cubicBezTo>
                    <a:pt x="36015" y="24475"/>
                    <a:pt x="36116" y="24475"/>
                    <a:pt x="36116" y="24577"/>
                  </a:cubicBezTo>
                  <a:cubicBezTo>
                    <a:pt x="35582" y="25111"/>
                    <a:pt x="34947" y="25619"/>
                    <a:pt x="34413" y="26255"/>
                  </a:cubicBezTo>
                  <a:lnTo>
                    <a:pt x="34210" y="26255"/>
                  </a:lnTo>
                  <a:cubicBezTo>
                    <a:pt x="34108" y="26382"/>
                    <a:pt x="34108" y="26483"/>
                    <a:pt x="34108" y="26585"/>
                  </a:cubicBezTo>
                  <a:cubicBezTo>
                    <a:pt x="34007" y="26687"/>
                    <a:pt x="33905" y="26687"/>
                    <a:pt x="33778" y="26687"/>
                  </a:cubicBezTo>
                  <a:cubicBezTo>
                    <a:pt x="33676" y="26788"/>
                    <a:pt x="33575" y="26890"/>
                    <a:pt x="33575" y="26890"/>
                  </a:cubicBezTo>
                  <a:cubicBezTo>
                    <a:pt x="33473" y="27017"/>
                    <a:pt x="33473" y="27119"/>
                    <a:pt x="33473" y="27220"/>
                  </a:cubicBezTo>
                  <a:cubicBezTo>
                    <a:pt x="33371" y="27220"/>
                    <a:pt x="33270" y="27322"/>
                    <a:pt x="33143" y="27322"/>
                  </a:cubicBezTo>
                  <a:cubicBezTo>
                    <a:pt x="32939" y="27525"/>
                    <a:pt x="32736" y="27652"/>
                    <a:pt x="32634" y="27856"/>
                  </a:cubicBezTo>
                  <a:cubicBezTo>
                    <a:pt x="32405" y="28059"/>
                    <a:pt x="32304" y="28288"/>
                    <a:pt x="32202" y="28491"/>
                  </a:cubicBezTo>
                  <a:cubicBezTo>
                    <a:pt x="31999" y="28796"/>
                    <a:pt x="31770" y="29025"/>
                    <a:pt x="31872" y="29432"/>
                  </a:cubicBezTo>
                  <a:cubicBezTo>
                    <a:pt x="31999" y="29762"/>
                    <a:pt x="32405" y="29660"/>
                    <a:pt x="32634" y="29864"/>
                  </a:cubicBezTo>
                  <a:lnTo>
                    <a:pt x="32939" y="29864"/>
                  </a:lnTo>
                  <a:cubicBezTo>
                    <a:pt x="33041" y="29965"/>
                    <a:pt x="33143" y="30067"/>
                    <a:pt x="33270" y="30067"/>
                  </a:cubicBezTo>
                  <a:lnTo>
                    <a:pt x="35049" y="30067"/>
                  </a:lnTo>
                  <a:cubicBezTo>
                    <a:pt x="35049" y="30067"/>
                    <a:pt x="35176" y="29965"/>
                    <a:pt x="35277" y="29864"/>
                  </a:cubicBezTo>
                  <a:lnTo>
                    <a:pt x="35811" y="29864"/>
                  </a:lnTo>
                  <a:cubicBezTo>
                    <a:pt x="35913" y="29864"/>
                    <a:pt x="36015" y="29762"/>
                    <a:pt x="36116" y="29762"/>
                  </a:cubicBezTo>
                  <a:cubicBezTo>
                    <a:pt x="36320" y="29762"/>
                    <a:pt x="36548" y="29559"/>
                    <a:pt x="36752" y="29559"/>
                  </a:cubicBezTo>
                  <a:cubicBezTo>
                    <a:pt x="36916" y="29456"/>
                    <a:pt x="37098" y="29302"/>
                    <a:pt x="37324" y="29302"/>
                  </a:cubicBezTo>
                  <a:cubicBezTo>
                    <a:pt x="37376" y="29302"/>
                    <a:pt x="37431" y="29311"/>
                    <a:pt x="37489" y="29330"/>
                  </a:cubicBezTo>
                  <a:cubicBezTo>
                    <a:pt x="37590" y="29025"/>
                    <a:pt x="38022" y="29228"/>
                    <a:pt x="38226" y="29025"/>
                  </a:cubicBezTo>
                  <a:cubicBezTo>
                    <a:pt x="38454" y="28796"/>
                    <a:pt x="38658" y="28694"/>
                    <a:pt x="38861" y="28694"/>
                  </a:cubicBezTo>
                  <a:cubicBezTo>
                    <a:pt x="38975" y="28542"/>
                    <a:pt x="39109" y="28517"/>
                    <a:pt x="39226" y="28517"/>
                  </a:cubicBezTo>
                  <a:cubicBezTo>
                    <a:pt x="39285" y="28517"/>
                    <a:pt x="39340" y="28523"/>
                    <a:pt x="39386" y="28523"/>
                  </a:cubicBezTo>
                  <a:cubicBezTo>
                    <a:pt x="39433" y="28523"/>
                    <a:pt x="39471" y="28517"/>
                    <a:pt x="39496" y="28491"/>
                  </a:cubicBezTo>
                  <a:cubicBezTo>
                    <a:pt x="39725" y="28288"/>
                    <a:pt x="39929" y="28161"/>
                    <a:pt x="40132" y="28059"/>
                  </a:cubicBezTo>
                  <a:lnTo>
                    <a:pt x="40564" y="28059"/>
                  </a:lnTo>
                  <a:cubicBezTo>
                    <a:pt x="40666" y="27957"/>
                    <a:pt x="40767" y="27754"/>
                    <a:pt x="40894" y="27652"/>
                  </a:cubicBezTo>
                  <a:lnTo>
                    <a:pt x="41199" y="27652"/>
                  </a:lnTo>
                  <a:cubicBezTo>
                    <a:pt x="41301" y="27652"/>
                    <a:pt x="41301" y="27525"/>
                    <a:pt x="41301" y="27525"/>
                  </a:cubicBezTo>
                  <a:lnTo>
                    <a:pt x="41301" y="27525"/>
                  </a:lnTo>
                  <a:cubicBezTo>
                    <a:pt x="41530" y="27652"/>
                    <a:pt x="41301" y="27652"/>
                    <a:pt x="41199" y="27652"/>
                  </a:cubicBezTo>
                  <a:cubicBezTo>
                    <a:pt x="41301" y="27856"/>
                    <a:pt x="41199" y="27856"/>
                    <a:pt x="41098" y="27957"/>
                  </a:cubicBezTo>
                  <a:cubicBezTo>
                    <a:pt x="40666" y="28389"/>
                    <a:pt x="40259" y="28796"/>
                    <a:pt x="39827" y="29228"/>
                  </a:cubicBezTo>
                  <a:lnTo>
                    <a:pt x="39827" y="29559"/>
                  </a:lnTo>
                  <a:cubicBezTo>
                    <a:pt x="39725" y="29762"/>
                    <a:pt x="39624" y="29864"/>
                    <a:pt x="39624" y="29864"/>
                  </a:cubicBezTo>
                  <a:cubicBezTo>
                    <a:pt x="39827" y="30067"/>
                    <a:pt x="39929" y="30296"/>
                    <a:pt x="40132" y="30499"/>
                  </a:cubicBezTo>
                  <a:lnTo>
                    <a:pt x="40666" y="30499"/>
                  </a:lnTo>
                  <a:cubicBezTo>
                    <a:pt x="40996" y="30702"/>
                    <a:pt x="41199" y="30829"/>
                    <a:pt x="41301" y="30931"/>
                  </a:cubicBezTo>
                  <a:lnTo>
                    <a:pt x="41936" y="30931"/>
                  </a:lnTo>
                  <a:cubicBezTo>
                    <a:pt x="42038" y="30829"/>
                    <a:pt x="42038" y="30829"/>
                    <a:pt x="42165" y="30702"/>
                  </a:cubicBezTo>
                  <a:lnTo>
                    <a:pt x="43309" y="30702"/>
                  </a:lnTo>
                  <a:cubicBezTo>
                    <a:pt x="43436" y="30702"/>
                    <a:pt x="43538" y="30601"/>
                    <a:pt x="43538" y="30499"/>
                  </a:cubicBezTo>
                  <a:lnTo>
                    <a:pt x="44173" y="30499"/>
                  </a:lnTo>
                  <a:cubicBezTo>
                    <a:pt x="44275" y="30499"/>
                    <a:pt x="44275" y="30397"/>
                    <a:pt x="44376" y="30296"/>
                  </a:cubicBezTo>
                  <a:lnTo>
                    <a:pt x="45012" y="30296"/>
                  </a:lnTo>
                  <a:cubicBezTo>
                    <a:pt x="45063" y="30130"/>
                    <a:pt x="45221" y="30130"/>
                    <a:pt x="45380" y="30130"/>
                  </a:cubicBezTo>
                  <a:cubicBezTo>
                    <a:pt x="45539" y="30130"/>
                    <a:pt x="45698" y="30130"/>
                    <a:pt x="45749" y="29965"/>
                  </a:cubicBezTo>
                  <a:cubicBezTo>
                    <a:pt x="46079" y="29965"/>
                    <a:pt x="46283" y="29864"/>
                    <a:pt x="46486" y="29762"/>
                  </a:cubicBezTo>
                  <a:cubicBezTo>
                    <a:pt x="46715" y="29559"/>
                    <a:pt x="47020" y="29432"/>
                    <a:pt x="47248" y="29432"/>
                  </a:cubicBezTo>
                  <a:cubicBezTo>
                    <a:pt x="47350" y="29432"/>
                    <a:pt x="47350" y="29330"/>
                    <a:pt x="47452" y="29330"/>
                  </a:cubicBezTo>
                  <a:lnTo>
                    <a:pt x="47884" y="29330"/>
                  </a:lnTo>
                  <a:cubicBezTo>
                    <a:pt x="47884" y="29228"/>
                    <a:pt x="47985" y="29127"/>
                    <a:pt x="48087" y="29127"/>
                  </a:cubicBezTo>
                  <a:lnTo>
                    <a:pt x="48621" y="29127"/>
                  </a:lnTo>
                  <a:cubicBezTo>
                    <a:pt x="48824" y="28923"/>
                    <a:pt x="49155" y="28796"/>
                    <a:pt x="49358" y="28694"/>
                  </a:cubicBezTo>
                  <a:cubicBezTo>
                    <a:pt x="49418" y="28709"/>
                    <a:pt x="49476" y="28715"/>
                    <a:pt x="49532" y="28715"/>
                  </a:cubicBezTo>
                  <a:cubicBezTo>
                    <a:pt x="49878" y="28715"/>
                    <a:pt x="50155" y="28477"/>
                    <a:pt x="50527" y="28389"/>
                  </a:cubicBezTo>
                  <a:cubicBezTo>
                    <a:pt x="50629" y="28389"/>
                    <a:pt x="50629" y="28389"/>
                    <a:pt x="50730" y="28288"/>
                  </a:cubicBezTo>
                  <a:lnTo>
                    <a:pt x="51061" y="28288"/>
                  </a:lnTo>
                  <a:cubicBezTo>
                    <a:pt x="51162" y="28161"/>
                    <a:pt x="51264" y="28161"/>
                    <a:pt x="51264" y="28059"/>
                  </a:cubicBezTo>
                  <a:lnTo>
                    <a:pt x="51696" y="28059"/>
                  </a:lnTo>
                  <a:cubicBezTo>
                    <a:pt x="51798" y="27957"/>
                    <a:pt x="51899" y="27957"/>
                    <a:pt x="51899" y="27856"/>
                  </a:cubicBezTo>
                  <a:lnTo>
                    <a:pt x="52535" y="27856"/>
                  </a:lnTo>
                  <a:cubicBezTo>
                    <a:pt x="52636" y="27525"/>
                    <a:pt x="53069" y="27754"/>
                    <a:pt x="53272" y="27525"/>
                  </a:cubicBezTo>
                  <a:cubicBezTo>
                    <a:pt x="53272" y="27424"/>
                    <a:pt x="53475" y="27424"/>
                    <a:pt x="53602" y="27424"/>
                  </a:cubicBezTo>
                  <a:cubicBezTo>
                    <a:pt x="53653" y="27424"/>
                    <a:pt x="53729" y="27449"/>
                    <a:pt x="53806" y="27449"/>
                  </a:cubicBezTo>
                  <a:cubicBezTo>
                    <a:pt x="53882" y="27449"/>
                    <a:pt x="53958" y="27424"/>
                    <a:pt x="54009" y="27322"/>
                  </a:cubicBezTo>
                  <a:cubicBezTo>
                    <a:pt x="54093" y="27247"/>
                    <a:pt x="54174" y="27227"/>
                    <a:pt x="54253" y="27227"/>
                  </a:cubicBezTo>
                  <a:cubicBezTo>
                    <a:pt x="54340" y="27227"/>
                    <a:pt x="54423" y="27251"/>
                    <a:pt x="54506" y="27251"/>
                  </a:cubicBezTo>
                  <a:cubicBezTo>
                    <a:pt x="54552" y="27251"/>
                    <a:pt x="54598" y="27243"/>
                    <a:pt x="54644" y="27220"/>
                  </a:cubicBezTo>
                  <a:cubicBezTo>
                    <a:pt x="54644" y="27220"/>
                    <a:pt x="54644" y="27119"/>
                    <a:pt x="54746" y="27017"/>
                  </a:cubicBezTo>
                  <a:lnTo>
                    <a:pt x="55610" y="27017"/>
                  </a:lnTo>
                  <a:cubicBezTo>
                    <a:pt x="55712" y="27017"/>
                    <a:pt x="55712" y="26890"/>
                    <a:pt x="55813" y="26890"/>
                  </a:cubicBezTo>
                  <a:lnTo>
                    <a:pt x="56983" y="26890"/>
                  </a:lnTo>
                  <a:cubicBezTo>
                    <a:pt x="57084" y="26788"/>
                    <a:pt x="57084" y="26687"/>
                    <a:pt x="57186" y="26687"/>
                  </a:cubicBezTo>
                  <a:lnTo>
                    <a:pt x="58787" y="26687"/>
                  </a:lnTo>
                  <a:cubicBezTo>
                    <a:pt x="58889" y="26687"/>
                    <a:pt x="58889" y="26788"/>
                    <a:pt x="58990" y="26890"/>
                  </a:cubicBezTo>
                  <a:lnTo>
                    <a:pt x="60465" y="26890"/>
                  </a:lnTo>
                  <a:lnTo>
                    <a:pt x="60693" y="27119"/>
                  </a:lnTo>
                  <a:lnTo>
                    <a:pt x="61430" y="27119"/>
                  </a:lnTo>
                  <a:cubicBezTo>
                    <a:pt x="61532" y="27119"/>
                    <a:pt x="61634" y="27220"/>
                    <a:pt x="61634" y="27220"/>
                  </a:cubicBezTo>
                  <a:lnTo>
                    <a:pt x="62803" y="27220"/>
                  </a:lnTo>
                  <a:cubicBezTo>
                    <a:pt x="62904" y="27322"/>
                    <a:pt x="63006" y="27424"/>
                    <a:pt x="63133" y="27424"/>
                  </a:cubicBezTo>
                  <a:cubicBezTo>
                    <a:pt x="63201" y="27424"/>
                    <a:pt x="63314" y="27469"/>
                    <a:pt x="63412" y="27469"/>
                  </a:cubicBezTo>
                  <a:cubicBezTo>
                    <a:pt x="63461" y="27469"/>
                    <a:pt x="63506" y="27458"/>
                    <a:pt x="63540" y="27424"/>
                  </a:cubicBezTo>
                  <a:cubicBezTo>
                    <a:pt x="63540" y="27322"/>
                    <a:pt x="63438" y="27220"/>
                    <a:pt x="63438" y="27119"/>
                  </a:cubicBezTo>
                  <a:lnTo>
                    <a:pt x="63540" y="27017"/>
                  </a:lnTo>
                  <a:cubicBezTo>
                    <a:pt x="63438" y="26890"/>
                    <a:pt x="63235" y="26788"/>
                    <a:pt x="63133" y="26687"/>
                  </a:cubicBezTo>
                  <a:cubicBezTo>
                    <a:pt x="63006" y="26483"/>
                    <a:pt x="62701" y="26483"/>
                    <a:pt x="62599" y="26382"/>
                  </a:cubicBezTo>
                  <a:cubicBezTo>
                    <a:pt x="62701" y="26255"/>
                    <a:pt x="62803" y="26255"/>
                    <a:pt x="63006" y="26153"/>
                  </a:cubicBezTo>
                  <a:cubicBezTo>
                    <a:pt x="62803" y="26051"/>
                    <a:pt x="62599" y="26051"/>
                    <a:pt x="62498" y="25848"/>
                  </a:cubicBezTo>
                  <a:lnTo>
                    <a:pt x="61862" y="25848"/>
                  </a:lnTo>
                  <a:cubicBezTo>
                    <a:pt x="61862" y="25746"/>
                    <a:pt x="61735" y="25746"/>
                    <a:pt x="61634" y="25619"/>
                  </a:cubicBezTo>
                  <a:lnTo>
                    <a:pt x="60897" y="25619"/>
                  </a:lnTo>
                  <a:cubicBezTo>
                    <a:pt x="60795" y="25517"/>
                    <a:pt x="60693" y="25517"/>
                    <a:pt x="60592" y="25416"/>
                  </a:cubicBezTo>
                  <a:lnTo>
                    <a:pt x="59422" y="25416"/>
                  </a:lnTo>
                  <a:cubicBezTo>
                    <a:pt x="59321" y="25314"/>
                    <a:pt x="59321" y="25314"/>
                    <a:pt x="59194" y="25213"/>
                  </a:cubicBezTo>
                  <a:lnTo>
                    <a:pt x="56652" y="25213"/>
                  </a:lnTo>
                  <a:lnTo>
                    <a:pt x="56551" y="25314"/>
                  </a:lnTo>
                  <a:cubicBezTo>
                    <a:pt x="56449" y="25314"/>
                    <a:pt x="56449" y="25416"/>
                    <a:pt x="56347" y="25416"/>
                  </a:cubicBezTo>
                  <a:cubicBezTo>
                    <a:pt x="56347" y="25416"/>
                    <a:pt x="56246" y="25314"/>
                    <a:pt x="56144" y="25213"/>
                  </a:cubicBezTo>
                  <a:cubicBezTo>
                    <a:pt x="56017" y="25314"/>
                    <a:pt x="55915" y="25517"/>
                    <a:pt x="55813" y="25619"/>
                  </a:cubicBezTo>
                  <a:lnTo>
                    <a:pt x="54746" y="25619"/>
                  </a:lnTo>
                  <a:cubicBezTo>
                    <a:pt x="54644" y="25746"/>
                    <a:pt x="54543" y="25848"/>
                    <a:pt x="54441" y="25848"/>
                  </a:cubicBezTo>
                  <a:lnTo>
                    <a:pt x="53704" y="25848"/>
                  </a:lnTo>
                  <a:cubicBezTo>
                    <a:pt x="53704" y="25950"/>
                    <a:pt x="53602" y="25950"/>
                    <a:pt x="53602" y="26051"/>
                  </a:cubicBezTo>
                  <a:lnTo>
                    <a:pt x="53069" y="26051"/>
                  </a:lnTo>
                  <a:cubicBezTo>
                    <a:pt x="53069" y="26153"/>
                    <a:pt x="52967" y="26153"/>
                    <a:pt x="52967" y="26255"/>
                  </a:cubicBezTo>
                  <a:lnTo>
                    <a:pt x="52331" y="26255"/>
                  </a:lnTo>
                  <a:cubicBezTo>
                    <a:pt x="52204" y="26382"/>
                    <a:pt x="52204" y="26382"/>
                    <a:pt x="52103" y="26483"/>
                  </a:cubicBezTo>
                  <a:lnTo>
                    <a:pt x="51696" y="26483"/>
                  </a:lnTo>
                  <a:lnTo>
                    <a:pt x="51569" y="26585"/>
                  </a:lnTo>
                  <a:cubicBezTo>
                    <a:pt x="51366" y="26687"/>
                    <a:pt x="51061" y="26585"/>
                    <a:pt x="50832" y="26890"/>
                  </a:cubicBezTo>
                  <a:cubicBezTo>
                    <a:pt x="50754" y="26851"/>
                    <a:pt x="50680" y="26836"/>
                    <a:pt x="50607" y="26836"/>
                  </a:cubicBezTo>
                  <a:cubicBezTo>
                    <a:pt x="50296" y="26836"/>
                    <a:pt x="50013" y="27119"/>
                    <a:pt x="49663" y="27119"/>
                  </a:cubicBezTo>
                  <a:cubicBezTo>
                    <a:pt x="49561" y="27119"/>
                    <a:pt x="49459" y="27220"/>
                    <a:pt x="49459" y="27220"/>
                  </a:cubicBezTo>
                  <a:lnTo>
                    <a:pt x="48824" y="27220"/>
                  </a:lnTo>
                  <a:cubicBezTo>
                    <a:pt x="48824" y="27322"/>
                    <a:pt x="48722" y="27424"/>
                    <a:pt x="48621" y="27424"/>
                  </a:cubicBezTo>
                  <a:cubicBezTo>
                    <a:pt x="48519" y="27525"/>
                    <a:pt x="48290" y="27424"/>
                    <a:pt x="48087" y="27652"/>
                  </a:cubicBezTo>
                  <a:cubicBezTo>
                    <a:pt x="47985" y="27754"/>
                    <a:pt x="47757" y="27754"/>
                    <a:pt x="47553" y="27856"/>
                  </a:cubicBezTo>
                  <a:cubicBezTo>
                    <a:pt x="47350" y="27856"/>
                    <a:pt x="47121" y="27957"/>
                    <a:pt x="46918" y="28059"/>
                  </a:cubicBezTo>
                  <a:cubicBezTo>
                    <a:pt x="46884" y="28093"/>
                    <a:pt x="46839" y="28104"/>
                    <a:pt x="46789" y="28104"/>
                  </a:cubicBezTo>
                  <a:cubicBezTo>
                    <a:pt x="46689" y="28104"/>
                    <a:pt x="46571" y="28059"/>
                    <a:pt x="46486" y="28059"/>
                  </a:cubicBezTo>
                  <a:cubicBezTo>
                    <a:pt x="46283" y="28161"/>
                    <a:pt x="46181" y="28288"/>
                    <a:pt x="46181" y="28288"/>
                  </a:cubicBezTo>
                  <a:cubicBezTo>
                    <a:pt x="46007" y="28288"/>
                    <a:pt x="45888" y="28512"/>
                    <a:pt x="45730" y="28512"/>
                  </a:cubicBezTo>
                  <a:cubicBezTo>
                    <a:pt x="45704" y="28512"/>
                    <a:pt x="45676" y="28506"/>
                    <a:pt x="45647" y="28491"/>
                  </a:cubicBezTo>
                  <a:cubicBezTo>
                    <a:pt x="45618" y="28477"/>
                    <a:pt x="45591" y="28470"/>
                    <a:pt x="45566" y="28470"/>
                  </a:cubicBezTo>
                  <a:cubicBezTo>
                    <a:pt x="45412" y="28470"/>
                    <a:pt x="45309" y="28694"/>
                    <a:pt x="45113" y="28694"/>
                  </a:cubicBezTo>
                  <a:cubicBezTo>
                    <a:pt x="44910" y="28694"/>
                    <a:pt x="44808" y="28923"/>
                    <a:pt x="44707" y="28923"/>
                  </a:cubicBezTo>
                  <a:cubicBezTo>
                    <a:pt x="44424" y="28923"/>
                    <a:pt x="44159" y="29147"/>
                    <a:pt x="43881" y="29147"/>
                  </a:cubicBezTo>
                  <a:cubicBezTo>
                    <a:pt x="43835" y="29147"/>
                    <a:pt x="43788" y="29141"/>
                    <a:pt x="43741" y="29127"/>
                  </a:cubicBezTo>
                  <a:cubicBezTo>
                    <a:pt x="43428" y="29246"/>
                    <a:pt x="43299" y="29295"/>
                    <a:pt x="43138" y="29295"/>
                  </a:cubicBezTo>
                  <a:cubicBezTo>
                    <a:pt x="43024" y="29295"/>
                    <a:pt x="42895" y="29270"/>
                    <a:pt x="42673" y="29228"/>
                  </a:cubicBezTo>
                  <a:cubicBezTo>
                    <a:pt x="42902" y="28923"/>
                    <a:pt x="43207" y="28694"/>
                    <a:pt x="43436" y="28389"/>
                  </a:cubicBezTo>
                  <a:cubicBezTo>
                    <a:pt x="43741" y="28161"/>
                    <a:pt x="43944" y="27957"/>
                    <a:pt x="44173" y="27652"/>
                  </a:cubicBezTo>
                  <a:cubicBezTo>
                    <a:pt x="44580" y="27652"/>
                    <a:pt x="44707" y="27220"/>
                    <a:pt x="45012" y="27017"/>
                  </a:cubicBezTo>
                  <a:cubicBezTo>
                    <a:pt x="45342" y="26788"/>
                    <a:pt x="45545" y="26483"/>
                    <a:pt x="45749" y="26255"/>
                  </a:cubicBezTo>
                  <a:cubicBezTo>
                    <a:pt x="45978" y="26051"/>
                    <a:pt x="46283" y="25950"/>
                    <a:pt x="46283" y="25746"/>
                  </a:cubicBezTo>
                  <a:lnTo>
                    <a:pt x="46283" y="25517"/>
                  </a:lnTo>
                  <a:cubicBezTo>
                    <a:pt x="46181" y="25416"/>
                    <a:pt x="45978" y="25213"/>
                    <a:pt x="45850" y="24984"/>
                  </a:cubicBezTo>
                  <a:cubicBezTo>
                    <a:pt x="45749" y="25111"/>
                    <a:pt x="45647" y="25213"/>
                    <a:pt x="45647" y="25213"/>
                  </a:cubicBezTo>
                  <a:lnTo>
                    <a:pt x="45342" y="25213"/>
                  </a:lnTo>
                  <a:cubicBezTo>
                    <a:pt x="45342" y="25111"/>
                    <a:pt x="45342" y="24984"/>
                    <a:pt x="45215" y="24882"/>
                  </a:cubicBezTo>
                  <a:cubicBezTo>
                    <a:pt x="45113" y="24882"/>
                    <a:pt x="44910" y="24780"/>
                    <a:pt x="44808" y="24780"/>
                  </a:cubicBezTo>
                  <a:cubicBezTo>
                    <a:pt x="44651" y="24710"/>
                    <a:pt x="44553" y="24592"/>
                    <a:pt x="44441" y="24592"/>
                  </a:cubicBezTo>
                  <a:cubicBezTo>
                    <a:pt x="44391" y="24592"/>
                    <a:pt x="44338" y="24616"/>
                    <a:pt x="44275" y="24679"/>
                  </a:cubicBezTo>
                  <a:cubicBezTo>
                    <a:pt x="44376" y="24780"/>
                    <a:pt x="44376" y="24882"/>
                    <a:pt x="44478" y="24984"/>
                  </a:cubicBezTo>
                  <a:cubicBezTo>
                    <a:pt x="44376" y="24984"/>
                    <a:pt x="44275" y="24984"/>
                    <a:pt x="44173" y="25111"/>
                  </a:cubicBezTo>
                  <a:cubicBezTo>
                    <a:pt x="44071" y="24882"/>
                    <a:pt x="43944" y="24780"/>
                    <a:pt x="43741" y="24679"/>
                  </a:cubicBezTo>
                  <a:cubicBezTo>
                    <a:pt x="43741" y="24679"/>
                    <a:pt x="43639" y="24780"/>
                    <a:pt x="43538" y="24780"/>
                  </a:cubicBezTo>
                  <a:cubicBezTo>
                    <a:pt x="43538" y="24780"/>
                    <a:pt x="43436" y="24679"/>
                    <a:pt x="43309" y="24577"/>
                  </a:cubicBezTo>
                  <a:cubicBezTo>
                    <a:pt x="43309" y="24780"/>
                    <a:pt x="43309" y="24882"/>
                    <a:pt x="43207" y="24984"/>
                  </a:cubicBezTo>
                  <a:cubicBezTo>
                    <a:pt x="43106" y="24984"/>
                    <a:pt x="43004" y="24984"/>
                    <a:pt x="42902" y="25111"/>
                  </a:cubicBezTo>
                  <a:cubicBezTo>
                    <a:pt x="42830" y="25183"/>
                    <a:pt x="42746" y="25255"/>
                    <a:pt x="42666" y="25255"/>
                  </a:cubicBezTo>
                  <a:cubicBezTo>
                    <a:pt x="42634" y="25255"/>
                    <a:pt x="42602" y="25242"/>
                    <a:pt x="42572" y="25213"/>
                  </a:cubicBezTo>
                  <a:cubicBezTo>
                    <a:pt x="42470" y="25213"/>
                    <a:pt x="42470" y="25111"/>
                    <a:pt x="42368" y="24984"/>
                  </a:cubicBezTo>
                  <a:cubicBezTo>
                    <a:pt x="42267" y="25213"/>
                    <a:pt x="42267" y="25314"/>
                    <a:pt x="42165" y="25416"/>
                  </a:cubicBezTo>
                  <a:lnTo>
                    <a:pt x="41733" y="25416"/>
                  </a:lnTo>
                  <a:cubicBezTo>
                    <a:pt x="41631" y="25517"/>
                    <a:pt x="41631" y="25619"/>
                    <a:pt x="41530" y="25619"/>
                  </a:cubicBezTo>
                  <a:lnTo>
                    <a:pt x="40996" y="25619"/>
                  </a:lnTo>
                  <a:cubicBezTo>
                    <a:pt x="40767" y="25746"/>
                    <a:pt x="40564" y="25848"/>
                    <a:pt x="40462" y="25950"/>
                  </a:cubicBezTo>
                  <a:cubicBezTo>
                    <a:pt x="40361" y="26051"/>
                    <a:pt x="40227" y="26051"/>
                    <a:pt x="40106" y="26051"/>
                  </a:cubicBezTo>
                  <a:cubicBezTo>
                    <a:pt x="39986" y="26051"/>
                    <a:pt x="39878" y="26051"/>
                    <a:pt x="39827" y="26153"/>
                  </a:cubicBezTo>
                  <a:cubicBezTo>
                    <a:pt x="39725" y="26255"/>
                    <a:pt x="39496" y="26382"/>
                    <a:pt x="39192" y="26483"/>
                  </a:cubicBezTo>
                  <a:lnTo>
                    <a:pt x="38759" y="26483"/>
                  </a:lnTo>
                  <a:cubicBezTo>
                    <a:pt x="38759" y="26585"/>
                    <a:pt x="38556" y="26687"/>
                    <a:pt x="38556" y="26890"/>
                  </a:cubicBezTo>
                  <a:cubicBezTo>
                    <a:pt x="38421" y="26890"/>
                    <a:pt x="38274" y="26845"/>
                    <a:pt x="38161" y="26845"/>
                  </a:cubicBezTo>
                  <a:cubicBezTo>
                    <a:pt x="38104" y="26845"/>
                    <a:pt x="38056" y="26856"/>
                    <a:pt x="38022" y="26890"/>
                  </a:cubicBezTo>
                  <a:cubicBezTo>
                    <a:pt x="37590" y="27119"/>
                    <a:pt x="37184" y="27322"/>
                    <a:pt x="36752" y="27652"/>
                  </a:cubicBezTo>
                  <a:cubicBezTo>
                    <a:pt x="36718" y="27686"/>
                    <a:pt x="36673" y="27698"/>
                    <a:pt x="36623" y="27698"/>
                  </a:cubicBezTo>
                  <a:cubicBezTo>
                    <a:pt x="36523" y="27698"/>
                    <a:pt x="36404" y="27652"/>
                    <a:pt x="36320" y="27652"/>
                  </a:cubicBezTo>
                  <a:cubicBezTo>
                    <a:pt x="36320" y="27525"/>
                    <a:pt x="36447" y="27424"/>
                    <a:pt x="36548" y="27322"/>
                  </a:cubicBezTo>
                  <a:cubicBezTo>
                    <a:pt x="36955" y="27017"/>
                    <a:pt x="37285" y="26687"/>
                    <a:pt x="37590" y="26255"/>
                  </a:cubicBezTo>
                  <a:cubicBezTo>
                    <a:pt x="38022" y="25950"/>
                    <a:pt x="38353" y="25416"/>
                    <a:pt x="38759" y="25213"/>
                  </a:cubicBezTo>
                  <a:cubicBezTo>
                    <a:pt x="39192" y="24882"/>
                    <a:pt x="39496" y="24577"/>
                    <a:pt x="39929" y="24247"/>
                  </a:cubicBezTo>
                  <a:cubicBezTo>
                    <a:pt x="40132" y="23942"/>
                    <a:pt x="40361" y="23611"/>
                    <a:pt x="40767" y="23510"/>
                  </a:cubicBezTo>
                  <a:cubicBezTo>
                    <a:pt x="40894" y="23306"/>
                    <a:pt x="41199" y="23306"/>
                    <a:pt x="41199" y="22976"/>
                  </a:cubicBezTo>
                  <a:cubicBezTo>
                    <a:pt x="41530" y="22671"/>
                    <a:pt x="41631" y="22341"/>
                    <a:pt x="41835" y="22036"/>
                  </a:cubicBezTo>
                  <a:cubicBezTo>
                    <a:pt x="41733" y="22036"/>
                    <a:pt x="41530" y="21934"/>
                    <a:pt x="41403" y="21934"/>
                  </a:cubicBezTo>
                  <a:cubicBezTo>
                    <a:pt x="41403" y="21705"/>
                    <a:pt x="41530" y="21502"/>
                    <a:pt x="41301" y="21400"/>
                  </a:cubicBezTo>
                  <a:cubicBezTo>
                    <a:pt x="41301" y="21400"/>
                    <a:pt x="41199" y="21502"/>
                    <a:pt x="41098" y="21603"/>
                  </a:cubicBezTo>
                  <a:cubicBezTo>
                    <a:pt x="40996" y="21553"/>
                    <a:pt x="40888" y="21553"/>
                    <a:pt x="40780" y="21553"/>
                  </a:cubicBezTo>
                  <a:cubicBezTo>
                    <a:pt x="40672" y="21553"/>
                    <a:pt x="40564" y="21553"/>
                    <a:pt x="40462" y="21502"/>
                  </a:cubicBezTo>
                  <a:cubicBezTo>
                    <a:pt x="40462" y="21400"/>
                    <a:pt x="40564" y="21298"/>
                    <a:pt x="40564" y="21171"/>
                  </a:cubicBezTo>
                  <a:lnTo>
                    <a:pt x="40259" y="21171"/>
                  </a:lnTo>
                  <a:cubicBezTo>
                    <a:pt x="40259" y="21171"/>
                    <a:pt x="40132" y="21070"/>
                    <a:pt x="40030" y="21070"/>
                  </a:cubicBezTo>
                  <a:cubicBezTo>
                    <a:pt x="40030" y="20968"/>
                    <a:pt x="40132" y="20968"/>
                    <a:pt x="40259" y="20866"/>
                  </a:cubicBezTo>
                  <a:cubicBezTo>
                    <a:pt x="40043" y="20816"/>
                    <a:pt x="39910" y="20790"/>
                    <a:pt x="39830" y="20790"/>
                  </a:cubicBezTo>
                  <a:cubicBezTo>
                    <a:pt x="39751" y="20790"/>
                    <a:pt x="39725" y="20816"/>
                    <a:pt x="39725" y="20866"/>
                  </a:cubicBezTo>
                  <a:cubicBezTo>
                    <a:pt x="39496" y="20968"/>
                    <a:pt x="39293" y="20866"/>
                    <a:pt x="39192" y="21070"/>
                  </a:cubicBezTo>
                  <a:cubicBezTo>
                    <a:pt x="39141" y="21121"/>
                    <a:pt x="39115" y="21146"/>
                    <a:pt x="39090" y="21146"/>
                  </a:cubicBezTo>
                  <a:cubicBezTo>
                    <a:pt x="39064" y="21146"/>
                    <a:pt x="39039" y="21121"/>
                    <a:pt x="38988" y="21070"/>
                  </a:cubicBezTo>
                  <a:cubicBezTo>
                    <a:pt x="38988" y="20968"/>
                    <a:pt x="38988" y="20866"/>
                    <a:pt x="38861" y="20765"/>
                  </a:cubicBezTo>
                  <a:cubicBezTo>
                    <a:pt x="38759" y="21070"/>
                    <a:pt x="38454" y="20968"/>
                    <a:pt x="38226" y="21171"/>
                  </a:cubicBezTo>
                  <a:cubicBezTo>
                    <a:pt x="38124" y="21400"/>
                    <a:pt x="37819" y="21400"/>
                    <a:pt x="37590" y="21502"/>
                  </a:cubicBezTo>
                  <a:lnTo>
                    <a:pt x="37489" y="21400"/>
                  </a:lnTo>
                  <a:cubicBezTo>
                    <a:pt x="37387" y="21400"/>
                    <a:pt x="37285" y="21502"/>
                    <a:pt x="37285" y="21603"/>
                  </a:cubicBezTo>
                  <a:lnTo>
                    <a:pt x="36853" y="21603"/>
                  </a:lnTo>
                  <a:cubicBezTo>
                    <a:pt x="36752" y="21603"/>
                    <a:pt x="36752" y="21705"/>
                    <a:pt x="36650" y="21807"/>
                  </a:cubicBezTo>
                  <a:cubicBezTo>
                    <a:pt x="36592" y="21789"/>
                    <a:pt x="36535" y="21781"/>
                    <a:pt x="36479" y="21781"/>
                  </a:cubicBezTo>
                  <a:cubicBezTo>
                    <a:pt x="36216" y="21781"/>
                    <a:pt x="35979" y="21952"/>
                    <a:pt x="35811" y="22036"/>
                  </a:cubicBezTo>
                  <a:cubicBezTo>
                    <a:pt x="35684" y="22137"/>
                    <a:pt x="35684" y="22239"/>
                    <a:pt x="35684" y="22341"/>
                  </a:cubicBezTo>
                  <a:cubicBezTo>
                    <a:pt x="35582" y="22239"/>
                    <a:pt x="35379" y="22239"/>
                    <a:pt x="35277" y="22137"/>
                  </a:cubicBezTo>
                  <a:cubicBezTo>
                    <a:pt x="35049" y="22442"/>
                    <a:pt x="34744" y="22671"/>
                    <a:pt x="34413" y="22773"/>
                  </a:cubicBezTo>
                  <a:cubicBezTo>
                    <a:pt x="34108" y="22874"/>
                    <a:pt x="33676" y="22976"/>
                    <a:pt x="33371" y="23205"/>
                  </a:cubicBezTo>
                  <a:lnTo>
                    <a:pt x="33270" y="23205"/>
                  </a:lnTo>
                  <a:cubicBezTo>
                    <a:pt x="32634" y="23408"/>
                    <a:pt x="32634" y="23408"/>
                    <a:pt x="32202" y="23840"/>
                  </a:cubicBezTo>
                  <a:lnTo>
                    <a:pt x="31770" y="23840"/>
                  </a:lnTo>
                  <a:cubicBezTo>
                    <a:pt x="31668" y="23840"/>
                    <a:pt x="31668" y="23942"/>
                    <a:pt x="31567" y="24043"/>
                  </a:cubicBezTo>
                  <a:lnTo>
                    <a:pt x="31236" y="24043"/>
                  </a:lnTo>
                  <a:lnTo>
                    <a:pt x="31236" y="24348"/>
                  </a:lnTo>
                  <a:cubicBezTo>
                    <a:pt x="31033" y="24475"/>
                    <a:pt x="30728" y="24475"/>
                    <a:pt x="30601" y="24475"/>
                  </a:cubicBezTo>
                  <a:cubicBezTo>
                    <a:pt x="30398" y="24577"/>
                    <a:pt x="30296" y="24577"/>
                    <a:pt x="30093" y="24679"/>
                  </a:cubicBezTo>
                  <a:lnTo>
                    <a:pt x="30093" y="24780"/>
                  </a:lnTo>
                  <a:lnTo>
                    <a:pt x="29661" y="24780"/>
                  </a:lnTo>
                  <a:cubicBezTo>
                    <a:pt x="29661" y="24577"/>
                    <a:pt x="29864" y="24475"/>
                    <a:pt x="29966" y="24475"/>
                  </a:cubicBezTo>
                  <a:cubicBezTo>
                    <a:pt x="30194" y="24348"/>
                    <a:pt x="30296" y="24348"/>
                    <a:pt x="30398" y="24247"/>
                  </a:cubicBezTo>
                  <a:cubicBezTo>
                    <a:pt x="30398" y="24145"/>
                    <a:pt x="30499" y="24043"/>
                    <a:pt x="30601" y="24043"/>
                  </a:cubicBezTo>
                  <a:cubicBezTo>
                    <a:pt x="30728" y="24043"/>
                    <a:pt x="30830" y="23942"/>
                    <a:pt x="30931" y="23840"/>
                  </a:cubicBezTo>
                  <a:cubicBezTo>
                    <a:pt x="31033" y="23713"/>
                    <a:pt x="31033" y="23510"/>
                    <a:pt x="31135" y="23510"/>
                  </a:cubicBezTo>
                  <a:cubicBezTo>
                    <a:pt x="31363" y="23408"/>
                    <a:pt x="31567" y="23306"/>
                    <a:pt x="31668" y="23078"/>
                  </a:cubicBezTo>
                  <a:cubicBezTo>
                    <a:pt x="31872" y="22874"/>
                    <a:pt x="32100" y="22874"/>
                    <a:pt x="32202" y="22773"/>
                  </a:cubicBezTo>
                  <a:cubicBezTo>
                    <a:pt x="32634" y="22341"/>
                    <a:pt x="33143" y="22137"/>
                    <a:pt x="33575" y="21705"/>
                  </a:cubicBezTo>
                  <a:cubicBezTo>
                    <a:pt x="33575" y="21603"/>
                    <a:pt x="33778" y="21603"/>
                    <a:pt x="33905" y="21502"/>
                  </a:cubicBezTo>
                  <a:cubicBezTo>
                    <a:pt x="34007" y="21400"/>
                    <a:pt x="34108" y="21171"/>
                    <a:pt x="34210" y="21171"/>
                  </a:cubicBezTo>
                  <a:cubicBezTo>
                    <a:pt x="34540" y="21171"/>
                    <a:pt x="34642" y="20866"/>
                    <a:pt x="34845" y="20765"/>
                  </a:cubicBezTo>
                  <a:cubicBezTo>
                    <a:pt x="35176" y="20765"/>
                    <a:pt x="35277" y="20434"/>
                    <a:pt x="35481" y="20333"/>
                  </a:cubicBezTo>
                  <a:cubicBezTo>
                    <a:pt x="35582" y="20231"/>
                    <a:pt x="35684" y="20129"/>
                    <a:pt x="35811" y="20129"/>
                  </a:cubicBezTo>
                  <a:cubicBezTo>
                    <a:pt x="36015" y="20129"/>
                    <a:pt x="36015" y="19799"/>
                    <a:pt x="36320" y="19799"/>
                  </a:cubicBezTo>
                  <a:cubicBezTo>
                    <a:pt x="36548" y="19697"/>
                    <a:pt x="36650" y="19494"/>
                    <a:pt x="36853" y="19392"/>
                  </a:cubicBezTo>
                  <a:cubicBezTo>
                    <a:pt x="37184" y="18960"/>
                    <a:pt x="37590" y="18630"/>
                    <a:pt x="37921" y="18325"/>
                  </a:cubicBezTo>
                  <a:cubicBezTo>
                    <a:pt x="37921" y="18223"/>
                    <a:pt x="37921" y="18122"/>
                    <a:pt x="38022" y="18122"/>
                  </a:cubicBezTo>
                  <a:cubicBezTo>
                    <a:pt x="38022" y="17791"/>
                    <a:pt x="37717" y="17994"/>
                    <a:pt x="37590" y="17791"/>
                  </a:cubicBezTo>
                  <a:cubicBezTo>
                    <a:pt x="37590" y="17689"/>
                    <a:pt x="37489" y="17588"/>
                    <a:pt x="37387" y="17486"/>
                  </a:cubicBezTo>
                  <a:cubicBezTo>
                    <a:pt x="37285" y="17257"/>
                    <a:pt x="37285" y="17054"/>
                    <a:pt x="37285" y="16952"/>
                  </a:cubicBezTo>
                  <a:lnTo>
                    <a:pt x="36650" y="16952"/>
                  </a:lnTo>
                  <a:cubicBezTo>
                    <a:pt x="36548" y="16952"/>
                    <a:pt x="36548" y="17054"/>
                    <a:pt x="36447" y="17054"/>
                  </a:cubicBezTo>
                  <a:cubicBezTo>
                    <a:pt x="36320" y="16952"/>
                    <a:pt x="36320" y="16622"/>
                    <a:pt x="36015" y="16520"/>
                  </a:cubicBezTo>
                  <a:cubicBezTo>
                    <a:pt x="35913" y="16622"/>
                    <a:pt x="35913" y="16622"/>
                    <a:pt x="35811" y="16724"/>
                  </a:cubicBezTo>
                  <a:lnTo>
                    <a:pt x="35277" y="16724"/>
                  </a:lnTo>
                  <a:cubicBezTo>
                    <a:pt x="35049" y="16851"/>
                    <a:pt x="34845" y="16952"/>
                    <a:pt x="34642" y="17054"/>
                  </a:cubicBezTo>
                  <a:cubicBezTo>
                    <a:pt x="34540" y="16952"/>
                    <a:pt x="34540" y="16851"/>
                    <a:pt x="34413" y="16724"/>
                  </a:cubicBezTo>
                  <a:cubicBezTo>
                    <a:pt x="34342" y="16706"/>
                    <a:pt x="34276" y="16698"/>
                    <a:pt x="34215" y="16698"/>
                  </a:cubicBezTo>
                  <a:cubicBezTo>
                    <a:pt x="33924" y="16698"/>
                    <a:pt x="33725" y="16869"/>
                    <a:pt x="33473" y="16952"/>
                  </a:cubicBezTo>
                  <a:lnTo>
                    <a:pt x="33473" y="17257"/>
                  </a:lnTo>
                  <a:cubicBezTo>
                    <a:pt x="33270" y="17156"/>
                    <a:pt x="33143" y="17156"/>
                    <a:pt x="33041" y="17054"/>
                  </a:cubicBezTo>
                  <a:lnTo>
                    <a:pt x="32838" y="17257"/>
                  </a:lnTo>
                  <a:lnTo>
                    <a:pt x="32405" y="17257"/>
                  </a:lnTo>
                  <a:cubicBezTo>
                    <a:pt x="32304" y="17486"/>
                    <a:pt x="32100" y="17588"/>
                    <a:pt x="31999" y="17689"/>
                  </a:cubicBezTo>
                  <a:cubicBezTo>
                    <a:pt x="31512" y="17689"/>
                    <a:pt x="31109" y="18134"/>
                    <a:pt x="30636" y="18134"/>
                  </a:cubicBezTo>
                  <a:cubicBezTo>
                    <a:pt x="30591" y="18134"/>
                    <a:pt x="30546" y="18130"/>
                    <a:pt x="30499" y="18122"/>
                  </a:cubicBezTo>
                  <a:cubicBezTo>
                    <a:pt x="30398" y="18325"/>
                    <a:pt x="30296" y="18427"/>
                    <a:pt x="30194" y="18528"/>
                  </a:cubicBezTo>
                  <a:lnTo>
                    <a:pt x="29661" y="18528"/>
                  </a:lnTo>
                  <a:cubicBezTo>
                    <a:pt x="29661" y="18757"/>
                    <a:pt x="29559" y="18859"/>
                    <a:pt x="29559" y="18960"/>
                  </a:cubicBezTo>
                  <a:cubicBezTo>
                    <a:pt x="29457" y="18859"/>
                    <a:pt x="29457" y="18859"/>
                    <a:pt x="29330" y="18757"/>
                  </a:cubicBezTo>
                  <a:cubicBezTo>
                    <a:pt x="29025" y="18960"/>
                    <a:pt x="28695" y="19164"/>
                    <a:pt x="28288" y="19164"/>
                  </a:cubicBezTo>
                  <a:cubicBezTo>
                    <a:pt x="28059" y="19494"/>
                    <a:pt x="27754" y="19596"/>
                    <a:pt x="27424" y="19697"/>
                  </a:cubicBezTo>
                  <a:lnTo>
                    <a:pt x="27017" y="19697"/>
                  </a:lnTo>
                  <a:cubicBezTo>
                    <a:pt x="26916" y="19901"/>
                    <a:pt x="26789" y="20028"/>
                    <a:pt x="26687" y="20129"/>
                  </a:cubicBezTo>
                  <a:lnTo>
                    <a:pt x="26280" y="20129"/>
                  </a:lnTo>
                  <a:cubicBezTo>
                    <a:pt x="26153" y="20333"/>
                    <a:pt x="26052" y="20434"/>
                    <a:pt x="25848" y="20536"/>
                  </a:cubicBezTo>
                  <a:lnTo>
                    <a:pt x="25518" y="20536"/>
                  </a:lnTo>
                  <a:cubicBezTo>
                    <a:pt x="25416" y="20765"/>
                    <a:pt x="25213" y="20866"/>
                    <a:pt x="25111" y="20968"/>
                  </a:cubicBezTo>
                  <a:lnTo>
                    <a:pt x="24577" y="20968"/>
                  </a:lnTo>
                  <a:cubicBezTo>
                    <a:pt x="24476" y="21298"/>
                    <a:pt x="24247" y="21400"/>
                    <a:pt x="23942" y="21400"/>
                  </a:cubicBezTo>
                  <a:cubicBezTo>
                    <a:pt x="23942" y="21400"/>
                    <a:pt x="23840" y="21502"/>
                    <a:pt x="23840" y="21603"/>
                  </a:cubicBezTo>
                  <a:lnTo>
                    <a:pt x="23612" y="21603"/>
                  </a:lnTo>
                  <a:cubicBezTo>
                    <a:pt x="23510" y="21603"/>
                    <a:pt x="23510" y="21705"/>
                    <a:pt x="23408" y="21705"/>
                  </a:cubicBezTo>
                  <a:cubicBezTo>
                    <a:pt x="23307" y="21603"/>
                    <a:pt x="23408" y="21603"/>
                    <a:pt x="23612" y="21603"/>
                  </a:cubicBezTo>
                  <a:cubicBezTo>
                    <a:pt x="23612" y="21502"/>
                    <a:pt x="23612" y="21400"/>
                    <a:pt x="23739" y="21400"/>
                  </a:cubicBezTo>
                  <a:lnTo>
                    <a:pt x="23942" y="21400"/>
                  </a:lnTo>
                  <a:cubicBezTo>
                    <a:pt x="24044" y="21070"/>
                    <a:pt x="24247" y="20968"/>
                    <a:pt x="24577" y="20968"/>
                  </a:cubicBezTo>
                  <a:cubicBezTo>
                    <a:pt x="24577" y="20765"/>
                    <a:pt x="24781" y="20663"/>
                    <a:pt x="24882" y="20536"/>
                  </a:cubicBezTo>
                  <a:cubicBezTo>
                    <a:pt x="25213" y="20434"/>
                    <a:pt x="25416" y="20333"/>
                    <a:pt x="25747" y="20333"/>
                  </a:cubicBezTo>
                  <a:cubicBezTo>
                    <a:pt x="25848" y="20231"/>
                    <a:pt x="25950" y="20129"/>
                    <a:pt x="26052" y="20028"/>
                  </a:cubicBezTo>
                  <a:cubicBezTo>
                    <a:pt x="26153" y="19901"/>
                    <a:pt x="26382" y="19799"/>
                    <a:pt x="26382" y="19799"/>
                  </a:cubicBezTo>
                  <a:lnTo>
                    <a:pt x="26153" y="19596"/>
                  </a:lnTo>
                  <a:cubicBezTo>
                    <a:pt x="26214" y="19568"/>
                    <a:pt x="26259" y="19556"/>
                    <a:pt x="26292" y="19556"/>
                  </a:cubicBezTo>
                  <a:cubicBezTo>
                    <a:pt x="26382" y="19556"/>
                    <a:pt x="26382" y="19650"/>
                    <a:pt x="26382" y="19799"/>
                  </a:cubicBezTo>
                  <a:cubicBezTo>
                    <a:pt x="26585" y="19697"/>
                    <a:pt x="26687" y="19494"/>
                    <a:pt x="26916" y="19494"/>
                  </a:cubicBezTo>
                  <a:cubicBezTo>
                    <a:pt x="27017" y="19494"/>
                    <a:pt x="27017" y="19392"/>
                    <a:pt x="27017" y="19392"/>
                  </a:cubicBezTo>
                  <a:cubicBezTo>
                    <a:pt x="26967" y="19329"/>
                    <a:pt x="26884" y="19329"/>
                    <a:pt x="26801" y="19329"/>
                  </a:cubicBezTo>
                  <a:cubicBezTo>
                    <a:pt x="26719" y="19329"/>
                    <a:pt x="26636" y="19329"/>
                    <a:pt x="26585" y="19265"/>
                  </a:cubicBezTo>
                  <a:cubicBezTo>
                    <a:pt x="26789" y="19062"/>
                    <a:pt x="26916" y="18859"/>
                    <a:pt x="27119" y="18757"/>
                  </a:cubicBezTo>
                  <a:cubicBezTo>
                    <a:pt x="27424" y="18630"/>
                    <a:pt x="27551" y="18427"/>
                    <a:pt x="27754" y="18325"/>
                  </a:cubicBezTo>
                  <a:cubicBezTo>
                    <a:pt x="27958" y="18325"/>
                    <a:pt x="28059" y="18122"/>
                    <a:pt x="28288" y="17994"/>
                  </a:cubicBezTo>
                  <a:cubicBezTo>
                    <a:pt x="28390" y="17893"/>
                    <a:pt x="28491" y="17791"/>
                    <a:pt x="28695" y="17689"/>
                  </a:cubicBezTo>
                  <a:cubicBezTo>
                    <a:pt x="28822" y="17689"/>
                    <a:pt x="28924" y="17359"/>
                    <a:pt x="29127" y="17359"/>
                  </a:cubicBezTo>
                  <a:cubicBezTo>
                    <a:pt x="29229" y="17257"/>
                    <a:pt x="29457" y="17257"/>
                    <a:pt x="29559" y="17156"/>
                  </a:cubicBezTo>
                  <a:cubicBezTo>
                    <a:pt x="29661" y="16952"/>
                    <a:pt x="29864" y="16952"/>
                    <a:pt x="29966" y="16851"/>
                  </a:cubicBezTo>
                  <a:cubicBezTo>
                    <a:pt x="30194" y="16622"/>
                    <a:pt x="30398" y="16419"/>
                    <a:pt x="30601" y="16317"/>
                  </a:cubicBezTo>
                  <a:cubicBezTo>
                    <a:pt x="30830" y="16215"/>
                    <a:pt x="31033" y="16088"/>
                    <a:pt x="31135" y="15885"/>
                  </a:cubicBezTo>
                  <a:cubicBezTo>
                    <a:pt x="31363" y="15682"/>
                    <a:pt x="31668" y="15682"/>
                    <a:pt x="31770" y="15453"/>
                  </a:cubicBezTo>
                  <a:cubicBezTo>
                    <a:pt x="31872" y="15250"/>
                    <a:pt x="32100" y="15351"/>
                    <a:pt x="32304" y="15148"/>
                  </a:cubicBezTo>
                  <a:cubicBezTo>
                    <a:pt x="32405" y="15046"/>
                    <a:pt x="32634" y="14817"/>
                    <a:pt x="32838" y="14716"/>
                  </a:cubicBezTo>
                  <a:cubicBezTo>
                    <a:pt x="33041" y="14716"/>
                    <a:pt x="33143" y="14411"/>
                    <a:pt x="33371" y="14309"/>
                  </a:cubicBezTo>
                  <a:cubicBezTo>
                    <a:pt x="33575" y="14182"/>
                    <a:pt x="33676" y="13877"/>
                    <a:pt x="34007" y="13877"/>
                  </a:cubicBezTo>
                  <a:cubicBezTo>
                    <a:pt x="34210" y="13775"/>
                    <a:pt x="34312" y="13547"/>
                    <a:pt x="34540" y="13343"/>
                  </a:cubicBezTo>
                  <a:lnTo>
                    <a:pt x="35277" y="12606"/>
                  </a:lnTo>
                  <a:cubicBezTo>
                    <a:pt x="35277" y="12505"/>
                    <a:pt x="35277" y="12505"/>
                    <a:pt x="35379" y="12403"/>
                  </a:cubicBezTo>
                  <a:cubicBezTo>
                    <a:pt x="35277" y="12174"/>
                    <a:pt x="34947" y="11971"/>
                    <a:pt x="34845" y="11869"/>
                  </a:cubicBezTo>
                  <a:cubicBezTo>
                    <a:pt x="34744" y="11869"/>
                    <a:pt x="34642" y="11768"/>
                    <a:pt x="34540" y="11768"/>
                  </a:cubicBezTo>
                  <a:cubicBezTo>
                    <a:pt x="34642" y="11539"/>
                    <a:pt x="34845" y="11437"/>
                    <a:pt x="34642" y="11234"/>
                  </a:cubicBezTo>
                  <a:cubicBezTo>
                    <a:pt x="34591" y="11234"/>
                    <a:pt x="34509" y="11208"/>
                    <a:pt x="34413" y="11208"/>
                  </a:cubicBezTo>
                  <a:cubicBezTo>
                    <a:pt x="34318" y="11208"/>
                    <a:pt x="34210" y="11234"/>
                    <a:pt x="34108" y="11336"/>
                  </a:cubicBezTo>
                  <a:cubicBezTo>
                    <a:pt x="34007" y="11386"/>
                    <a:pt x="33956" y="11412"/>
                    <a:pt x="33876" y="11412"/>
                  </a:cubicBezTo>
                  <a:cubicBezTo>
                    <a:pt x="33797" y="11412"/>
                    <a:pt x="33689" y="11386"/>
                    <a:pt x="33473" y="11336"/>
                  </a:cubicBezTo>
                  <a:cubicBezTo>
                    <a:pt x="33575" y="11234"/>
                    <a:pt x="33676" y="11132"/>
                    <a:pt x="33676" y="11005"/>
                  </a:cubicBezTo>
                  <a:lnTo>
                    <a:pt x="32838" y="11005"/>
                  </a:lnTo>
                  <a:cubicBezTo>
                    <a:pt x="32736" y="10903"/>
                    <a:pt x="32634" y="10903"/>
                    <a:pt x="32634" y="10802"/>
                  </a:cubicBezTo>
                  <a:lnTo>
                    <a:pt x="32202" y="10802"/>
                  </a:lnTo>
                  <a:cubicBezTo>
                    <a:pt x="32100" y="11005"/>
                    <a:pt x="31999" y="11336"/>
                    <a:pt x="31668" y="11437"/>
                  </a:cubicBezTo>
                  <a:cubicBezTo>
                    <a:pt x="31668" y="11437"/>
                    <a:pt x="31567" y="11336"/>
                    <a:pt x="31465" y="11336"/>
                  </a:cubicBezTo>
                  <a:cubicBezTo>
                    <a:pt x="31567" y="11234"/>
                    <a:pt x="31567" y="11132"/>
                    <a:pt x="31668" y="11132"/>
                  </a:cubicBezTo>
                  <a:lnTo>
                    <a:pt x="31363" y="10802"/>
                  </a:lnTo>
                  <a:cubicBezTo>
                    <a:pt x="31279" y="10802"/>
                    <a:pt x="31160" y="10757"/>
                    <a:pt x="31060" y="10757"/>
                  </a:cubicBezTo>
                  <a:cubicBezTo>
                    <a:pt x="31010" y="10757"/>
                    <a:pt x="30965" y="10768"/>
                    <a:pt x="30931" y="10802"/>
                  </a:cubicBezTo>
                  <a:cubicBezTo>
                    <a:pt x="30830" y="11005"/>
                    <a:pt x="30931" y="11234"/>
                    <a:pt x="30601" y="11234"/>
                  </a:cubicBezTo>
                  <a:lnTo>
                    <a:pt x="30601" y="11336"/>
                  </a:lnTo>
                  <a:cubicBezTo>
                    <a:pt x="30499" y="11437"/>
                    <a:pt x="30398" y="11437"/>
                    <a:pt x="30296" y="11437"/>
                  </a:cubicBezTo>
                  <a:cubicBezTo>
                    <a:pt x="30296" y="11641"/>
                    <a:pt x="30194" y="11768"/>
                    <a:pt x="30194" y="11768"/>
                  </a:cubicBezTo>
                  <a:cubicBezTo>
                    <a:pt x="30080" y="11818"/>
                    <a:pt x="29997" y="11818"/>
                    <a:pt x="29918" y="11818"/>
                  </a:cubicBezTo>
                  <a:cubicBezTo>
                    <a:pt x="29838" y="11818"/>
                    <a:pt x="29762" y="11818"/>
                    <a:pt x="29661" y="11869"/>
                  </a:cubicBezTo>
                  <a:cubicBezTo>
                    <a:pt x="29457" y="12073"/>
                    <a:pt x="29025" y="12174"/>
                    <a:pt x="28822" y="12403"/>
                  </a:cubicBezTo>
                  <a:cubicBezTo>
                    <a:pt x="28593" y="12505"/>
                    <a:pt x="28390" y="12505"/>
                    <a:pt x="28288" y="12708"/>
                  </a:cubicBezTo>
                  <a:cubicBezTo>
                    <a:pt x="28186" y="12810"/>
                    <a:pt x="27958" y="12810"/>
                    <a:pt x="27754" y="12911"/>
                  </a:cubicBezTo>
                  <a:cubicBezTo>
                    <a:pt x="27754" y="13038"/>
                    <a:pt x="27551" y="13038"/>
                    <a:pt x="27424" y="13140"/>
                  </a:cubicBezTo>
                  <a:lnTo>
                    <a:pt x="27119" y="13445"/>
                  </a:lnTo>
                  <a:lnTo>
                    <a:pt x="26687" y="13445"/>
                  </a:lnTo>
                  <a:cubicBezTo>
                    <a:pt x="26484" y="13775"/>
                    <a:pt x="25950" y="13877"/>
                    <a:pt x="25747" y="14182"/>
                  </a:cubicBezTo>
                  <a:cubicBezTo>
                    <a:pt x="25416" y="14182"/>
                    <a:pt x="25416" y="14513"/>
                    <a:pt x="25213" y="14513"/>
                  </a:cubicBezTo>
                  <a:cubicBezTo>
                    <a:pt x="25184" y="14498"/>
                    <a:pt x="25156" y="14492"/>
                    <a:pt x="25130" y="14492"/>
                  </a:cubicBezTo>
                  <a:cubicBezTo>
                    <a:pt x="24972" y="14492"/>
                    <a:pt x="24853" y="14716"/>
                    <a:pt x="24679" y="14716"/>
                  </a:cubicBezTo>
                  <a:cubicBezTo>
                    <a:pt x="24577" y="14716"/>
                    <a:pt x="24577" y="14817"/>
                    <a:pt x="24476" y="14817"/>
                  </a:cubicBezTo>
                  <a:cubicBezTo>
                    <a:pt x="24247" y="14817"/>
                    <a:pt x="24044" y="15148"/>
                    <a:pt x="23840" y="15250"/>
                  </a:cubicBezTo>
                  <a:cubicBezTo>
                    <a:pt x="23612" y="15351"/>
                    <a:pt x="23408" y="15453"/>
                    <a:pt x="23205" y="15580"/>
                  </a:cubicBezTo>
                  <a:lnTo>
                    <a:pt x="23103" y="15580"/>
                  </a:lnTo>
                  <a:cubicBezTo>
                    <a:pt x="22875" y="15885"/>
                    <a:pt x="22570" y="15885"/>
                    <a:pt x="22239" y="16088"/>
                  </a:cubicBezTo>
                  <a:cubicBezTo>
                    <a:pt x="21934" y="16317"/>
                    <a:pt x="21604" y="16419"/>
                    <a:pt x="21299" y="16622"/>
                  </a:cubicBezTo>
                  <a:cubicBezTo>
                    <a:pt x="21070" y="16724"/>
                    <a:pt x="20867" y="16851"/>
                    <a:pt x="20765" y="16952"/>
                  </a:cubicBezTo>
                  <a:cubicBezTo>
                    <a:pt x="20562" y="17156"/>
                    <a:pt x="20333" y="17054"/>
                    <a:pt x="20231" y="17257"/>
                  </a:cubicBezTo>
                  <a:cubicBezTo>
                    <a:pt x="20130" y="17486"/>
                    <a:pt x="19926" y="17486"/>
                    <a:pt x="19698" y="17588"/>
                  </a:cubicBezTo>
                  <a:cubicBezTo>
                    <a:pt x="19393" y="17689"/>
                    <a:pt x="19164" y="17893"/>
                    <a:pt x="19062" y="17994"/>
                  </a:cubicBezTo>
                  <a:cubicBezTo>
                    <a:pt x="18859" y="18223"/>
                    <a:pt x="18656" y="18122"/>
                    <a:pt x="18528" y="18325"/>
                  </a:cubicBezTo>
                  <a:cubicBezTo>
                    <a:pt x="18427" y="18528"/>
                    <a:pt x="18223" y="18528"/>
                    <a:pt x="18020" y="18630"/>
                  </a:cubicBezTo>
                  <a:cubicBezTo>
                    <a:pt x="17791" y="18757"/>
                    <a:pt x="17588" y="18859"/>
                    <a:pt x="17385" y="19062"/>
                  </a:cubicBezTo>
                  <a:cubicBezTo>
                    <a:pt x="17156" y="19164"/>
                    <a:pt x="16953" y="19392"/>
                    <a:pt x="16622" y="19392"/>
                  </a:cubicBezTo>
                  <a:lnTo>
                    <a:pt x="16521" y="19494"/>
                  </a:lnTo>
                  <a:cubicBezTo>
                    <a:pt x="16419" y="19596"/>
                    <a:pt x="16317" y="19596"/>
                    <a:pt x="16216" y="19596"/>
                  </a:cubicBezTo>
                  <a:cubicBezTo>
                    <a:pt x="16216" y="19697"/>
                    <a:pt x="16216" y="19697"/>
                    <a:pt x="15987" y="19697"/>
                  </a:cubicBezTo>
                  <a:cubicBezTo>
                    <a:pt x="15987" y="19625"/>
                    <a:pt x="16050" y="19554"/>
                    <a:pt x="16124" y="19554"/>
                  </a:cubicBezTo>
                  <a:cubicBezTo>
                    <a:pt x="16154" y="19554"/>
                    <a:pt x="16186" y="19566"/>
                    <a:pt x="16216" y="19596"/>
                  </a:cubicBezTo>
                  <a:cubicBezTo>
                    <a:pt x="16317" y="19494"/>
                    <a:pt x="16317" y="19392"/>
                    <a:pt x="16317" y="19392"/>
                  </a:cubicBezTo>
                  <a:cubicBezTo>
                    <a:pt x="16351" y="19350"/>
                    <a:pt x="16385" y="19336"/>
                    <a:pt x="16419" y="19336"/>
                  </a:cubicBezTo>
                  <a:cubicBezTo>
                    <a:pt x="16487" y="19336"/>
                    <a:pt x="16554" y="19392"/>
                    <a:pt x="16622" y="19392"/>
                  </a:cubicBezTo>
                  <a:cubicBezTo>
                    <a:pt x="16749" y="18960"/>
                    <a:pt x="17054" y="18757"/>
                    <a:pt x="17385" y="18630"/>
                  </a:cubicBezTo>
                  <a:cubicBezTo>
                    <a:pt x="17486" y="18528"/>
                    <a:pt x="17690" y="18630"/>
                    <a:pt x="17791" y="18427"/>
                  </a:cubicBezTo>
                  <a:cubicBezTo>
                    <a:pt x="18020" y="18122"/>
                    <a:pt x="18528" y="18122"/>
                    <a:pt x="18757" y="17791"/>
                  </a:cubicBezTo>
                  <a:cubicBezTo>
                    <a:pt x="19062" y="17689"/>
                    <a:pt x="19291" y="17257"/>
                    <a:pt x="19698" y="17156"/>
                  </a:cubicBezTo>
                  <a:cubicBezTo>
                    <a:pt x="19799" y="17156"/>
                    <a:pt x="19926" y="17054"/>
                    <a:pt x="19926" y="16952"/>
                  </a:cubicBezTo>
                  <a:cubicBezTo>
                    <a:pt x="19863" y="16902"/>
                    <a:pt x="19780" y="16902"/>
                    <a:pt x="19701" y="16902"/>
                  </a:cubicBezTo>
                  <a:cubicBezTo>
                    <a:pt x="19621" y="16902"/>
                    <a:pt x="19545" y="16902"/>
                    <a:pt x="19494" y="16851"/>
                  </a:cubicBezTo>
                  <a:cubicBezTo>
                    <a:pt x="19799" y="16520"/>
                    <a:pt x="20028" y="16215"/>
                    <a:pt x="20435" y="15987"/>
                  </a:cubicBezTo>
                  <a:cubicBezTo>
                    <a:pt x="20765" y="15885"/>
                    <a:pt x="20968" y="15453"/>
                    <a:pt x="21299" y="15250"/>
                  </a:cubicBezTo>
                  <a:cubicBezTo>
                    <a:pt x="21705" y="15046"/>
                    <a:pt x="21934" y="14716"/>
                    <a:pt x="22239" y="14513"/>
                  </a:cubicBezTo>
                  <a:lnTo>
                    <a:pt x="22468" y="14513"/>
                  </a:lnTo>
                  <a:cubicBezTo>
                    <a:pt x="22570" y="14309"/>
                    <a:pt x="22773" y="14080"/>
                    <a:pt x="22875" y="13979"/>
                  </a:cubicBezTo>
                  <a:cubicBezTo>
                    <a:pt x="23103" y="13775"/>
                    <a:pt x="23408" y="13674"/>
                    <a:pt x="23510" y="13547"/>
                  </a:cubicBezTo>
                  <a:cubicBezTo>
                    <a:pt x="23739" y="13343"/>
                    <a:pt x="23942" y="13242"/>
                    <a:pt x="24044" y="13038"/>
                  </a:cubicBezTo>
                  <a:cubicBezTo>
                    <a:pt x="24247" y="12810"/>
                    <a:pt x="24577" y="12810"/>
                    <a:pt x="24679" y="12606"/>
                  </a:cubicBezTo>
                  <a:cubicBezTo>
                    <a:pt x="24882" y="12403"/>
                    <a:pt x="25009" y="12174"/>
                    <a:pt x="25314" y="12174"/>
                  </a:cubicBezTo>
                  <a:cubicBezTo>
                    <a:pt x="25518" y="11971"/>
                    <a:pt x="25747" y="11641"/>
                    <a:pt x="25950" y="11539"/>
                  </a:cubicBezTo>
                  <a:cubicBezTo>
                    <a:pt x="26382" y="11336"/>
                    <a:pt x="26585" y="11132"/>
                    <a:pt x="26789" y="10903"/>
                  </a:cubicBezTo>
                  <a:cubicBezTo>
                    <a:pt x="26916" y="10802"/>
                    <a:pt x="27017" y="10802"/>
                    <a:pt x="27119" y="10802"/>
                  </a:cubicBezTo>
                  <a:cubicBezTo>
                    <a:pt x="27424" y="10370"/>
                    <a:pt x="27958" y="10268"/>
                    <a:pt x="28288" y="9861"/>
                  </a:cubicBezTo>
                  <a:cubicBezTo>
                    <a:pt x="28390" y="9734"/>
                    <a:pt x="28491" y="9633"/>
                    <a:pt x="28695" y="9531"/>
                  </a:cubicBezTo>
                  <a:cubicBezTo>
                    <a:pt x="28924" y="9429"/>
                    <a:pt x="29127" y="9226"/>
                    <a:pt x="29330" y="9099"/>
                  </a:cubicBezTo>
                  <a:cubicBezTo>
                    <a:pt x="29559" y="8997"/>
                    <a:pt x="29762" y="8794"/>
                    <a:pt x="29966" y="8591"/>
                  </a:cubicBezTo>
                  <a:cubicBezTo>
                    <a:pt x="30093" y="8362"/>
                    <a:pt x="30194" y="8260"/>
                    <a:pt x="30194" y="8260"/>
                  </a:cubicBezTo>
                  <a:cubicBezTo>
                    <a:pt x="30499" y="8159"/>
                    <a:pt x="30601" y="8159"/>
                    <a:pt x="30601" y="8057"/>
                  </a:cubicBezTo>
                  <a:lnTo>
                    <a:pt x="30601" y="7828"/>
                  </a:lnTo>
                  <a:cubicBezTo>
                    <a:pt x="30830" y="7727"/>
                    <a:pt x="30931" y="7625"/>
                    <a:pt x="31033" y="7422"/>
                  </a:cubicBezTo>
                  <a:cubicBezTo>
                    <a:pt x="31236" y="7320"/>
                    <a:pt x="31363" y="7193"/>
                    <a:pt x="31465" y="6989"/>
                  </a:cubicBezTo>
                  <a:cubicBezTo>
                    <a:pt x="31135" y="6786"/>
                    <a:pt x="30931" y="6557"/>
                    <a:pt x="30728" y="6252"/>
                  </a:cubicBezTo>
                  <a:cubicBezTo>
                    <a:pt x="30728" y="6252"/>
                    <a:pt x="30728" y="6151"/>
                    <a:pt x="30601" y="6049"/>
                  </a:cubicBezTo>
                  <a:cubicBezTo>
                    <a:pt x="30728" y="6049"/>
                    <a:pt x="30830" y="5922"/>
                    <a:pt x="30931" y="5719"/>
                  </a:cubicBezTo>
                  <a:lnTo>
                    <a:pt x="30194" y="5719"/>
                  </a:lnTo>
                  <a:cubicBezTo>
                    <a:pt x="30093" y="5820"/>
                    <a:pt x="29966" y="5820"/>
                    <a:pt x="29966" y="5922"/>
                  </a:cubicBezTo>
                  <a:cubicBezTo>
                    <a:pt x="29859" y="5922"/>
                    <a:pt x="29752" y="5957"/>
                    <a:pt x="29659" y="5957"/>
                  </a:cubicBezTo>
                  <a:cubicBezTo>
                    <a:pt x="29576" y="5957"/>
                    <a:pt x="29505" y="5929"/>
                    <a:pt x="29457" y="5820"/>
                  </a:cubicBezTo>
                  <a:cubicBezTo>
                    <a:pt x="29559" y="5719"/>
                    <a:pt x="29559" y="5719"/>
                    <a:pt x="29661" y="5617"/>
                  </a:cubicBezTo>
                  <a:cubicBezTo>
                    <a:pt x="29457" y="5515"/>
                    <a:pt x="29127" y="5515"/>
                    <a:pt x="28924" y="5515"/>
                  </a:cubicBezTo>
                  <a:cubicBezTo>
                    <a:pt x="28822" y="5617"/>
                    <a:pt x="28822" y="5617"/>
                    <a:pt x="28695" y="5719"/>
                  </a:cubicBezTo>
                  <a:cubicBezTo>
                    <a:pt x="28593" y="5617"/>
                    <a:pt x="28491" y="5414"/>
                    <a:pt x="28288" y="5287"/>
                  </a:cubicBezTo>
                  <a:cubicBezTo>
                    <a:pt x="28288" y="5414"/>
                    <a:pt x="28186" y="5414"/>
                    <a:pt x="28059" y="5515"/>
                  </a:cubicBezTo>
                  <a:cubicBezTo>
                    <a:pt x="28009" y="5515"/>
                    <a:pt x="27932" y="5490"/>
                    <a:pt x="27856" y="5490"/>
                  </a:cubicBezTo>
                  <a:cubicBezTo>
                    <a:pt x="27780" y="5490"/>
                    <a:pt x="27704" y="5515"/>
                    <a:pt x="27653" y="5617"/>
                  </a:cubicBezTo>
                  <a:cubicBezTo>
                    <a:pt x="27653" y="5719"/>
                    <a:pt x="27754" y="5719"/>
                    <a:pt x="27856" y="5820"/>
                  </a:cubicBezTo>
                  <a:cubicBezTo>
                    <a:pt x="27754" y="5922"/>
                    <a:pt x="27653" y="6049"/>
                    <a:pt x="27551" y="6151"/>
                  </a:cubicBezTo>
                  <a:cubicBezTo>
                    <a:pt x="27424" y="5922"/>
                    <a:pt x="27221" y="5922"/>
                    <a:pt x="27221" y="5617"/>
                  </a:cubicBezTo>
                  <a:cubicBezTo>
                    <a:pt x="27221" y="5617"/>
                    <a:pt x="27322" y="5515"/>
                    <a:pt x="27424" y="5414"/>
                  </a:cubicBezTo>
                  <a:cubicBezTo>
                    <a:pt x="27322" y="5350"/>
                    <a:pt x="27246" y="5318"/>
                    <a:pt x="27183" y="5318"/>
                  </a:cubicBezTo>
                  <a:cubicBezTo>
                    <a:pt x="27119" y="5318"/>
                    <a:pt x="27068" y="5350"/>
                    <a:pt x="27017" y="5414"/>
                  </a:cubicBezTo>
                  <a:cubicBezTo>
                    <a:pt x="26916" y="5515"/>
                    <a:pt x="26789" y="5515"/>
                    <a:pt x="26789" y="5515"/>
                  </a:cubicBezTo>
                  <a:cubicBezTo>
                    <a:pt x="26585" y="5515"/>
                    <a:pt x="26484" y="5515"/>
                    <a:pt x="26382" y="5617"/>
                  </a:cubicBezTo>
                  <a:cubicBezTo>
                    <a:pt x="26484" y="5719"/>
                    <a:pt x="26484" y="5719"/>
                    <a:pt x="26585" y="5820"/>
                  </a:cubicBezTo>
                  <a:cubicBezTo>
                    <a:pt x="26280" y="6049"/>
                    <a:pt x="26052" y="6252"/>
                    <a:pt x="26052" y="6354"/>
                  </a:cubicBezTo>
                  <a:cubicBezTo>
                    <a:pt x="25747" y="6557"/>
                    <a:pt x="25518" y="6684"/>
                    <a:pt x="25416" y="6684"/>
                  </a:cubicBezTo>
                  <a:cubicBezTo>
                    <a:pt x="25213" y="6786"/>
                    <a:pt x="25111" y="6888"/>
                    <a:pt x="25009" y="6989"/>
                  </a:cubicBezTo>
                  <a:cubicBezTo>
                    <a:pt x="24882" y="7091"/>
                    <a:pt x="24679" y="7091"/>
                    <a:pt x="24577" y="7193"/>
                  </a:cubicBezTo>
                  <a:cubicBezTo>
                    <a:pt x="24476" y="7320"/>
                    <a:pt x="24374" y="7422"/>
                    <a:pt x="24247" y="7523"/>
                  </a:cubicBezTo>
                  <a:lnTo>
                    <a:pt x="23840" y="7523"/>
                  </a:lnTo>
                  <a:cubicBezTo>
                    <a:pt x="23840" y="7625"/>
                    <a:pt x="23840" y="7625"/>
                    <a:pt x="23739" y="7625"/>
                  </a:cubicBezTo>
                  <a:cubicBezTo>
                    <a:pt x="23510" y="7727"/>
                    <a:pt x="23205" y="7828"/>
                    <a:pt x="22976" y="8057"/>
                  </a:cubicBezTo>
                  <a:cubicBezTo>
                    <a:pt x="22671" y="8260"/>
                    <a:pt x="22239" y="8260"/>
                    <a:pt x="22036" y="8591"/>
                  </a:cubicBezTo>
                  <a:cubicBezTo>
                    <a:pt x="21705" y="8896"/>
                    <a:pt x="21299" y="8896"/>
                    <a:pt x="21070" y="9099"/>
                  </a:cubicBezTo>
                  <a:cubicBezTo>
                    <a:pt x="20765" y="9099"/>
                    <a:pt x="20562" y="9429"/>
                    <a:pt x="20435" y="9531"/>
                  </a:cubicBezTo>
                  <a:cubicBezTo>
                    <a:pt x="20231" y="9531"/>
                    <a:pt x="20130" y="9633"/>
                    <a:pt x="19926" y="9633"/>
                  </a:cubicBezTo>
                  <a:cubicBezTo>
                    <a:pt x="19926" y="9734"/>
                    <a:pt x="19799" y="9861"/>
                    <a:pt x="19799" y="9963"/>
                  </a:cubicBezTo>
                  <a:lnTo>
                    <a:pt x="19291" y="9963"/>
                  </a:lnTo>
                  <a:cubicBezTo>
                    <a:pt x="19291" y="10166"/>
                    <a:pt x="19062" y="10370"/>
                    <a:pt x="18961" y="10370"/>
                  </a:cubicBezTo>
                  <a:cubicBezTo>
                    <a:pt x="18714" y="10370"/>
                    <a:pt x="18583" y="10653"/>
                    <a:pt x="18381" y="10653"/>
                  </a:cubicBezTo>
                  <a:cubicBezTo>
                    <a:pt x="18333" y="10653"/>
                    <a:pt x="18282" y="10637"/>
                    <a:pt x="18223" y="10598"/>
                  </a:cubicBezTo>
                  <a:cubicBezTo>
                    <a:pt x="18223" y="10700"/>
                    <a:pt x="18223" y="10802"/>
                    <a:pt x="18020" y="10802"/>
                  </a:cubicBezTo>
                  <a:cubicBezTo>
                    <a:pt x="18020" y="10903"/>
                    <a:pt x="18020" y="11005"/>
                    <a:pt x="17893" y="11005"/>
                  </a:cubicBezTo>
                  <a:lnTo>
                    <a:pt x="17690" y="11005"/>
                  </a:lnTo>
                  <a:cubicBezTo>
                    <a:pt x="17588" y="11132"/>
                    <a:pt x="17588" y="11132"/>
                    <a:pt x="17486" y="11234"/>
                  </a:cubicBezTo>
                  <a:cubicBezTo>
                    <a:pt x="17385" y="11005"/>
                    <a:pt x="17588" y="11005"/>
                    <a:pt x="17690" y="11005"/>
                  </a:cubicBezTo>
                  <a:cubicBezTo>
                    <a:pt x="17690" y="10903"/>
                    <a:pt x="17690" y="10802"/>
                    <a:pt x="17791" y="10802"/>
                  </a:cubicBezTo>
                  <a:lnTo>
                    <a:pt x="18020" y="10802"/>
                  </a:lnTo>
                  <a:cubicBezTo>
                    <a:pt x="18020" y="10700"/>
                    <a:pt x="18122" y="10598"/>
                    <a:pt x="18223" y="10598"/>
                  </a:cubicBezTo>
                  <a:cubicBezTo>
                    <a:pt x="18325" y="10370"/>
                    <a:pt x="18427" y="10166"/>
                    <a:pt x="18656" y="10166"/>
                  </a:cubicBezTo>
                  <a:cubicBezTo>
                    <a:pt x="18830" y="10166"/>
                    <a:pt x="18929" y="9942"/>
                    <a:pt x="19162" y="9942"/>
                  </a:cubicBezTo>
                  <a:cubicBezTo>
                    <a:pt x="19201" y="9942"/>
                    <a:pt x="19244" y="9949"/>
                    <a:pt x="19291" y="9963"/>
                  </a:cubicBezTo>
                  <a:cubicBezTo>
                    <a:pt x="19393" y="9734"/>
                    <a:pt x="19596" y="9531"/>
                    <a:pt x="19799" y="9429"/>
                  </a:cubicBezTo>
                  <a:cubicBezTo>
                    <a:pt x="20130" y="9226"/>
                    <a:pt x="20435" y="9099"/>
                    <a:pt x="20663" y="8896"/>
                  </a:cubicBezTo>
                  <a:cubicBezTo>
                    <a:pt x="20867" y="8692"/>
                    <a:pt x="21299" y="8591"/>
                    <a:pt x="21400" y="8362"/>
                  </a:cubicBezTo>
                  <a:lnTo>
                    <a:pt x="21833" y="8362"/>
                  </a:lnTo>
                  <a:cubicBezTo>
                    <a:pt x="21934" y="8260"/>
                    <a:pt x="22036" y="8159"/>
                    <a:pt x="22137" y="8057"/>
                  </a:cubicBezTo>
                  <a:cubicBezTo>
                    <a:pt x="22239" y="7955"/>
                    <a:pt x="22570" y="8057"/>
                    <a:pt x="22570" y="7727"/>
                  </a:cubicBezTo>
                  <a:lnTo>
                    <a:pt x="21934" y="7727"/>
                  </a:lnTo>
                  <a:cubicBezTo>
                    <a:pt x="21934" y="7828"/>
                    <a:pt x="21833" y="7828"/>
                    <a:pt x="21833" y="7955"/>
                  </a:cubicBezTo>
                  <a:cubicBezTo>
                    <a:pt x="21604" y="7727"/>
                    <a:pt x="21833" y="7727"/>
                    <a:pt x="21934" y="7727"/>
                  </a:cubicBezTo>
                  <a:cubicBezTo>
                    <a:pt x="21934" y="7625"/>
                    <a:pt x="22036" y="7523"/>
                    <a:pt x="22137" y="7422"/>
                  </a:cubicBezTo>
                  <a:cubicBezTo>
                    <a:pt x="22239" y="7320"/>
                    <a:pt x="22468" y="7320"/>
                    <a:pt x="22570" y="7193"/>
                  </a:cubicBezTo>
                  <a:lnTo>
                    <a:pt x="22875" y="6888"/>
                  </a:lnTo>
                  <a:cubicBezTo>
                    <a:pt x="22976" y="6786"/>
                    <a:pt x="22976" y="6786"/>
                    <a:pt x="23103" y="6786"/>
                  </a:cubicBezTo>
                  <a:cubicBezTo>
                    <a:pt x="23307" y="6786"/>
                    <a:pt x="23408" y="6557"/>
                    <a:pt x="23510" y="6456"/>
                  </a:cubicBezTo>
                  <a:cubicBezTo>
                    <a:pt x="23739" y="6354"/>
                    <a:pt x="23739" y="6151"/>
                    <a:pt x="24044" y="6151"/>
                  </a:cubicBezTo>
                  <a:lnTo>
                    <a:pt x="24476" y="5719"/>
                  </a:lnTo>
                  <a:lnTo>
                    <a:pt x="24679" y="5719"/>
                  </a:lnTo>
                  <a:cubicBezTo>
                    <a:pt x="24882" y="5414"/>
                    <a:pt x="25213" y="5083"/>
                    <a:pt x="25518" y="4880"/>
                  </a:cubicBezTo>
                  <a:cubicBezTo>
                    <a:pt x="25950" y="4778"/>
                    <a:pt x="26153" y="4346"/>
                    <a:pt x="26484" y="4143"/>
                  </a:cubicBezTo>
                  <a:cubicBezTo>
                    <a:pt x="27017" y="3914"/>
                    <a:pt x="27221" y="3508"/>
                    <a:pt x="27551" y="3177"/>
                  </a:cubicBezTo>
                  <a:cubicBezTo>
                    <a:pt x="27551" y="2872"/>
                    <a:pt x="27856" y="2745"/>
                    <a:pt x="27958" y="2542"/>
                  </a:cubicBezTo>
                  <a:cubicBezTo>
                    <a:pt x="27958" y="2440"/>
                    <a:pt x="28059" y="2237"/>
                    <a:pt x="27958" y="2110"/>
                  </a:cubicBezTo>
                  <a:cubicBezTo>
                    <a:pt x="27822" y="2110"/>
                    <a:pt x="27732" y="2256"/>
                    <a:pt x="27619" y="2256"/>
                  </a:cubicBezTo>
                  <a:cubicBezTo>
                    <a:pt x="27562" y="2256"/>
                    <a:pt x="27500" y="2220"/>
                    <a:pt x="27424" y="2110"/>
                  </a:cubicBezTo>
                  <a:cubicBezTo>
                    <a:pt x="27424" y="2110"/>
                    <a:pt x="27551" y="2008"/>
                    <a:pt x="27653" y="1906"/>
                  </a:cubicBezTo>
                  <a:cubicBezTo>
                    <a:pt x="27424" y="1906"/>
                    <a:pt x="27322" y="1805"/>
                    <a:pt x="27221" y="1805"/>
                  </a:cubicBezTo>
                  <a:cubicBezTo>
                    <a:pt x="27221" y="1601"/>
                    <a:pt x="27551" y="1474"/>
                    <a:pt x="27322" y="1271"/>
                  </a:cubicBezTo>
                  <a:lnTo>
                    <a:pt x="26280" y="1271"/>
                  </a:lnTo>
                  <a:cubicBezTo>
                    <a:pt x="26153" y="1271"/>
                    <a:pt x="26153" y="1373"/>
                    <a:pt x="26052" y="1474"/>
                  </a:cubicBezTo>
                  <a:cubicBezTo>
                    <a:pt x="26052" y="1373"/>
                    <a:pt x="26052" y="1271"/>
                    <a:pt x="25950" y="1271"/>
                  </a:cubicBezTo>
                  <a:lnTo>
                    <a:pt x="25950" y="1068"/>
                  </a:lnTo>
                  <a:lnTo>
                    <a:pt x="25111" y="1068"/>
                  </a:lnTo>
                  <a:cubicBezTo>
                    <a:pt x="24922" y="937"/>
                    <a:pt x="24841" y="881"/>
                    <a:pt x="24768" y="881"/>
                  </a:cubicBezTo>
                  <a:cubicBezTo>
                    <a:pt x="24714" y="881"/>
                    <a:pt x="24664" y="912"/>
                    <a:pt x="24577" y="966"/>
                  </a:cubicBezTo>
                  <a:cubicBezTo>
                    <a:pt x="24679" y="1068"/>
                    <a:pt x="24679" y="1068"/>
                    <a:pt x="24781" y="1169"/>
                  </a:cubicBezTo>
                  <a:cubicBezTo>
                    <a:pt x="24679" y="1169"/>
                    <a:pt x="23942" y="1703"/>
                    <a:pt x="23942" y="1703"/>
                  </a:cubicBezTo>
                  <a:cubicBezTo>
                    <a:pt x="23840" y="1601"/>
                    <a:pt x="23840" y="1601"/>
                    <a:pt x="23739" y="1601"/>
                  </a:cubicBezTo>
                  <a:cubicBezTo>
                    <a:pt x="23840" y="1474"/>
                    <a:pt x="23840" y="1373"/>
                    <a:pt x="23942" y="1373"/>
                  </a:cubicBezTo>
                  <a:cubicBezTo>
                    <a:pt x="23840" y="1169"/>
                    <a:pt x="23739" y="1068"/>
                    <a:pt x="23612" y="839"/>
                  </a:cubicBezTo>
                  <a:cubicBezTo>
                    <a:pt x="23510" y="966"/>
                    <a:pt x="23307" y="1068"/>
                    <a:pt x="23205" y="1068"/>
                  </a:cubicBezTo>
                  <a:cubicBezTo>
                    <a:pt x="23103" y="1169"/>
                    <a:pt x="23205" y="1474"/>
                    <a:pt x="22875" y="1474"/>
                  </a:cubicBezTo>
                  <a:cubicBezTo>
                    <a:pt x="22875" y="1474"/>
                    <a:pt x="22976" y="1474"/>
                    <a:pt x="22875" y="1601"/>
                  </a:cubicBezTo>
                  <a:cubicBezTo>
                    <a:pt x="22700" y="1601"/>
                    <a:pt x="22526" y="1825"/>
                    <a:pt x="22272" y="1825"/>
                  </a:cubicBezTo>
                  <a:cubicBezTo>
                    <a:pt x="22229" y="1825"/>
                    <a:pt x="22185" y="1819"/>
                    <a:pt x="22137" y="1805"/>
                  </a:cubicBezTo>
                  <a:cubicBezTo>
                    <a:pt x="22137" y="2008"/>
                    <a:pt x="22036" y="2008"/>
                    <a:pt x="21934" y="2008"/>
                  </a:cubicBezTo>
                  <a:cubicBezTo>
                    <a:pt x="21934" y="1906"/>
                    <a:pt x="21934" y="1805"/>
                    <a:pt x="22137" y="1805"/>
                  </a:cubicBezTo>
                  <a:cubicBezTo>
                    <a:pt x="22137" y="1601"/>
                    <a:pt x="22341" y="1601"/>
                    <a:pt x="22341" y="1474"/>
                  </a:cubicBezTo>
                  <a:lnTo>
                    <a:pt x="22875" y="1474"/>
                  </a:lnTo>
                  <a:cubicBezTo>
                    <a:pt x="22875" y="1271"/>
                    <a:pt x="22976" y="1169"/>
                    <a:pt x="22875" y="1068"/>
                  </a:cubicBezTo>
                  <a:cubicBezTo>
                    <a:pt x="22773" y="1220"/>
                    <a:pt x="22639" y="1246"/>
                    <a:pt x="22506" y="1246"/>
                  </a:cubicBezTo>
                  <a:cubicBezTo>
                    <a:pt x="22439" y="1246"/>
                    <a:pt x="22373" y="1239"/>
                    <a:pt x="22310" y="1239"/>
                  </a:cubicBezTo>
                  <a:cubicBezTo>
                    <a:pt x="22247" y="1239"/>
                    <a:pt x="22188" y="1246"/>
                    <a:pt x="22137" y="1271"/>
                  </a:cubicBezTo>
                  <a:cubicBezTo>
                    <a:pt x="22137" y="1373"/>
                    <a:pt x="22036" y="1373"/>
                    <a:pt x="22036" y="1474"/>
                  </a:cubicBezTo>
                  <a:cubicBezTo>
                    <a:pt x="21934" y="1373"/>
                    <a:pt x="21934" y="1271"/>
                    <a:pt x="21833" y="1271"/>
                  </a:cubicBezTo>
                  <a:lnTo>
                    <a:pt x="21400" y="1271"/>
                  </a:lnTo>
                  <a:cubicBezTo>
                    <a:pt x="21299" y="1068"/>
                    <a:pt x="21299" y="966"/>
                    <a:pt x="21197" y="839"/>
                  </a:cubicBezTo>
                  <a:cubicBezTo>
                    <a:pt x="21070" y="839"/>
                    <a:pt x="20968" y="839"/>
                    <a:pt x="20867" y="737"/>
                  </a:cubicBezTo>
                  <a:cubicBezTo>
                    <a:pt x="20968" y="636"/>
                    <a:pt x="21299" y="534"/>
                    <a:pt x="20968" y="203"/>
                  </a:cubicBezTo>
                  <a:lnTo>
                    <a:pt x="20231" y="203"/>
                  </a:lnTo>
                  <a:cubicBezTo>
                    <a:pt x="20130" y="331"/>
                    <a:pt x="20028" y="331"/>
                    <a:pt x="19926" y="432"/>
                  </a:cubicBezTo>
                  <a:cubicBezTo>
                    <a:pt x="19926" y="331"/>
                    <a:pt x="19799" y="102"/>
                    <a:pt x="19799" y="0"/>
                  </a:cubicBezTo>
                  <a:lnTo>
                    <a:pt x="18757" y="0"/>
                  </a:lnTo>
                  <a:cubicBezTo>
                    <a:pt x="18656" y="203"/>
                    <a:pt x="18427" y="331"/>
                    <a:pt x="18325" y="432"/>
                  </a:cubicBezTo>
                  <a:lnTo>
                    <a:pt x="17893" y="432"/>
                  </a:lnTo>
                  <a:lnTo>
                    <a:pt x="17690" y="636"/>
                  </a:lnTo>
                  <a:cubicBezTo>
                    <a:pt x="17588" y="432"/>
                    <a:pt x="17791" y="432"/>
                    <a:pt x="17893" y="432"/>
                  </a:cubicBezTo>
                  <a:cubicBezTo>
                    <a:pt x="17791" y="203"/>
                    <a:pt x="17690" y="0"/>
                    <a:pt x="172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440;p25">
              <a:extLst>
                <a:ext uri="{FF2B5EF4-FFF2-40B4-BE49-F238E27FC236}">
                  <a16:creationId xmlns:a16="http://schemas.microsoft.com/office/drawing/2014/main" id="{E8C83A0B-DBFF-9FF3-8A48-BCC6ECD1131B}"/>
                </a:ext>
              </a:extLst>
            </p:cNvPr>
            <p:cNvSpPr/>
            <p:nvPr/>
          </p:nvSpPr>
          <p:spPr>
            <a:xfrm>
              <a:off x="3526275" y="2283400"/>
              <a:ext cx="45150" cy="47700"/>
            </a:xfrm>
            <a:custGeom>
              <a:avLst/>
              <a:gdLst/>
              <a:ahLst/>
              <a:cxnLst/>
              <a:rect l="l" t="t" r="r" b="b"/>
              <a:pathLst>
                <a:path w="1806" h="1908" extrusionOk="0">
                  <a:moveTo>
                    <a:pt x="1475" y="1"/>
                  </a:moveTo>
                  <a:cubicBezTo>
                    <a:pt x="967" y="535"/>
                    <a:pt x="535" y="1068"/>
                    <a:pt x="1" y="1577"/>
                  </a:cubicBezTo>
                  <a:lnTo>
                    <a:pt x="1" y="1907"/>
                  </a:lnTo>
                  <a:cubicBezTo>
                    <a:pt x="535" y="1577"/>
                    <a:pt x="738" y="1170"/>
                    <a:pt x="1170" y="738"/>
                  </a:cubicBezTo>
                  <a:cubicBezTo>
                    <a:pt x="1373" y="535"/>
                    <a:pt x="1704" y="433"/>
                    <a:pt x="1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441;p25">
              <a:extLst>
                <a:ext uri="{FF2B5EF4-FFF2-40B4-BE49-F238E27FC236}">
                  <a16:creationId xmlns:a16="http://schemas.microsoft.com/office/drawing/2014/main" id="{58DA0C08-9666-70E5-F2C5-5377D5421ADA}"/>
                </a:ext>
              </a:extLst>
            </p:cNvPr>
            <p:cNvSpPr/>
            <p:nvPr/>
          </p:nvSpPr>
          <p:spPr>
            <a:xfrm>
              <a:off x="3598075" y="2574425"/>
              <a:ext cx="28625" cy="40050"/>
            </a:xfrm>
            <a:custGeom>
              <a:avLst/>
              <a:gdLst/>
              <a:ahLst/>
              <a:cxnLst/>
              <a:rect l="l" t="t" r="r" b="b"/>
              <a:pathLst>
                <a:path w="1145" h="1602" extrusionOk="0">
                  <a:moveTo>
                    <a:pt x="1145" y="0"/>
                  </a:moveTo>
                  <a:cubicBezTo>
                    <a:pt x="840" y="0"/>
                    <a:pt x="840" y="331"/>
                    <a:pt x="636" y="534"/>
                  </a:cubicBezTo>
                  <a:cubicBezTo>
                    <a:pt x="509" y="864"/>
                    <a:pt x="102" y="1068"/>
                    <a:pt x="1" y="1373"/>
                  </a:cubicBezTo>
                  <a:lnTo>
                    <a:pt x="1" y="1602"/>
                  </a:lnTo>
                  <a:cubicBezTo>
                    <a:pt x="306" y="1500"/>
                    <a:pt x="509" y="1169"/>
                    <a:pt x="738" y="966"/>
                  </a:cubicBezTo>
                  <a:lnTo>
                    <a:pt x="738" y="636"/>
                  </a:lnTo>
                  <a:cubicBezTo>
                    <a:pt x="941" y="534"/>
                    <a:pt x="1043" y="432"/>
                    <a:pt x="1145" y="331"/>
                  </a:cubicBezTo>
                  <a:lnTo>
                    <a:pt x="11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442;p25">
              <a:extLst>
                <a:ext uri="{FF2B5EF4-FFF2-40B4-BE49-F238E27FC236}">
                  <a16:creationId xmlns:a16="http://schemas.microsoft.com/office/drawing/2014/main" id="{BE96D32F-C895-B36F-2B7D-A927B5E0C25F}"/>
                </a:ext>
              </a:extLst>
            </p:cNvPr>
            <p:cNvSpPr/>
            <p:nvPr/>
          </p:nvSpPr>
          <p:spPr>
            <a:xfrm>
              <a:off x="3510400" y="2453050"/>
              <a:ext cx="31800" cy="34350"/>
            </a:xfrm>
            <a:custGeom>
              <a:avLst/>
              <a:gdLst/>
              <a:ahLst/>
              <a:cxnLst/>
              <a:rect l="l" t="t" r="r" b="b"/>
              <a:pathLst>
                <a:path w="1272" h="1374" extrusionOk="0">
                  <a:moveTo>
                    <a:pt x="1271" y="1"/>
                  </a:moveTo>
                  <a:cubicBezTo>
                    <a:pt x="1068" y="1"/>
                    <a:pt x="966" y="204"/>
                    <a:pt x="839" y="306"/>
                  </a:cubicBezTo>
                  <a:cubicBezTo>
                    <a:pt x="738" y="306"/>
                    <a:pt x="534" y="408"/>
                    <a:pt x="433" y="509"/>
                  </a:cubicBezTo>
                  <a:lnTo>
                    <a:pt x="433" y="738"/>
                  </a:lnTo>
                  <a:cubicBezTo>
                    <a:pt x="331" y="840"/>
                    <a:pt x="102" y="941"/>
                    <a:pt x="0" y="1043"/>
                  </a:cubicBezTo>
                  <a:lnTo>
                    <a:pt x="0" y="1373"/>
                  </a:lnTo>
                  <a:cubicBezTo>
                    <a:pt x="534" y="1145"/>
                    <a:pt x="738" y="636"/>
                    <a:pt x="1271" y="306"/>
                  </a:cubicBezTo>
                  <a:lnTo>
                    <a:pt x="12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4443;p25">
              <a:extLst>
                <a:ext uri="{FF2B5EF4-FFF2-40B4-BE49-F238E27FC236}">
                  <a16:creationId xmlns:a16="http://schemas.microsoft.com/office/drawing/2014/main" id="{C3F714C0-A3C0-C26A-029A-FE9B3BB20DF3}"/>
                </a:ext>
              </a:extLst>
            </p:cNvPr>
            <p:cNvSpPr/>
            <p:nvPr/>
          </p:nvSpPr>
          <p:spPr>
            <a:xfrm>
              <a:off x="3979325" y="2381250"/>
              <a:ext cx="39425" cy="26725"/>
            </a:xfrm>
            <a:custGeom>
              <a:avLst/>
              <a:gdLst/>
              <a:ahLst/>
              <a:cxnLst/>
              <a:rect l="l" t="t" r="r" b="b"/>
              <a:pathLst>
                <a:path w="1577" h="1069" extrusionOk="0">
                  <a:moveTo>
                    <a:pt x="1271" y="1"/>
                  </a:moveTo>
                  <a:cubicBezTo>
                    <a:pt x="1144" y="204"/>
                    <a:pt x="941" y="204"/>
                    <a:pt x="839" y="331"/>
                  </a:cubicBezTo>
                  <a:cubicBezTo>
                    <a:pt x="636" y="433"/>
                    <a:pt x="509" y="535"/>
                    <a:pt x="407" y="636"/>
                  </a:cubicBezTo>
                  <a:cubicBezTo>
                    <a:pt x="204" y="636"/>
                    <a:pt x="102" y="840"/>
                    <a:pt x="0" y="967"/>
                  </a:cubicBezTo>
                  <a:lnTo>
                    <a:pt x="0" y="1068"/>
                  </a:lnTo>
                  <a:lnTo>
                    <a:pt x="204" y="1068"/>
                  </a:lnTo>
                  <a:cubicBezTo>
                    <a:pt x="407" y="840"/>
                    <a:pt x="636" y="840"/>
                    <a:pt x="737" y="738"/>
                  </a:cubicBezTo>
                  <a:cubicBezTo>
                    <a:pt x="839" y="636"/>
                    <a:pt x="941" y="433"/>
                    <a:pt x="1144" y="433"/>
                  </a:cubicBezTo>
                  <a:cubicBezTo>
                    <a:pt x="1373" y="433"/>
                    <a:pt x="1474" y="204"/>
                    <a:pt x="1576" y="103"/>
                  </a:cubicBezTo>
                  <a:lnTo>
                    <a:pt x="157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4444;p25">
              <a:extLst>
                <a:ext uri="{FF2B5EF4-FFF2-40B4-BE49-F238E27FC236}">
                  <a16:creationId xmlns:a16="http://schemas.microsoft.com/office/drawing/2014/main" id="{29C29479-D481-A87D-C788-A04726A0380F}"/>
                </a:ext>
              </a:extLst>
            </p:cNvPr>
            <p:cNvSpPr/>
            <p:nvPr/>
          </p:nvSpPr>
          <p:spPr>
            <a:xfrm>
              <a:off x="3483700" y="2487375"/>
              <a:ext cx="26725" cy="31800"/>
            </a:xfrm>
            <a:custGeom>
              <a:avLst/>
              <a:gdLst/>
              <a:ahLst/>
              <a:cxnLst/>
              <a:rect l="l" t="t" r="r" b="b"/>
              <a:pathLst>
                <a:path w="1069" h="1272" extrusionOk="0">
                  <a:moveTo>
                    <a:pt x="763" y="0"/>
                  </a:moveTo>
                  <a:cubicBezTo>
                    <a:pt x="535" y="305"/>
                    <a:pt x="331" y="636"/>
                    <a:pt x="1" y="941"/>
                  </a:cubicBezTo>
                  <a:lnTo>
                    <a:pt x="1" y="1271"/>
                  </a:lnTo>
                  <a:cubicBezTo>
                    <a:pt x="433" y="1169"/>
                    <a:pt x="535" y="737"/>
                    <a:pt x="763" y="636"/>
                  </a:cubicBezTo>
                  <a:cubicBezTo>
                    <a:pt x="967" y="305"/>
                    <a:pt x="967" y="204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4445;p25">
              <a:extLst>
                <a:ext uri="{FF2B5EF4-FFF2-40B4-BE49-F238E27FC236}">
                  <a16:creationId xmlns:a16="http://schemas.microsoft.com/office/drawing/2014/main" id="{B4C62285-F489-11CD-EC3E-1984E1337B16}"/>
                </a:ext>
              </a:extLst>
            </p:cNvPr>
            <p:cNvSpPr/>
            <p:nvPr/>
          </p:nvSpPr>
          <p:spPr>
            <a:xfrm>
              <a:off x="3555500" y="2421300"/>
              <a:ext cx="15925" cy="15900"/>
            </a:xfrm>
            <a:custGeom>
              <a:avLst/>
              <a:gdLst/>
              <a:ahLst/>
              <a:cxnLst/>
              <a:rect l="l" t="t" r="r" b="b"/>
              <a:pathLst>
                <a:path w="637" h="636" extrusionOk="0">
                  <a:moveTo>
                    <a:pt x="306" y="0"/>
                  </a:moveTo>
                  <a:cubicBezTo>
                    <a:pt x="204" y="102"/>
                    <a:pt x="103" y="203"/>
                    <a:pt x="1" y="305"/>
                  </a:cubicBezTo>
                  <a:lnTo>
                    <a:pt x="1" y="636"/>
                  </a:lnTo>
                  <a:cubicBezTo>
                    <a:pt x="306" y="508"/>
                    <a:pt x="535" y="305"/>
                    <a:pt x="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4446;p25">
              <a:extLst>
                <a:ext uri="{FF2B5EF4-FFF2-40B4-BE49-F238E27FC236}">
                  <a16:creationId xmlns:a16="http://schemas.microsoft.com/office/drawing/2014/main" id="{1ACB076C-40FD-A34E-9B23-302435E7330A}"/>
                </a:ext>
              </a:extLst>
            </p:cNvPr>
            <p:cNvSpPr/>
            <p:nvPr/>
          </p:nvSpPr>
          <p:spPr>
            <a:xfrm>
              <a:off x="4018725" y="2367925"/>
              <a:ext cx="15900" cy="13350"/>
            </a:xfrm>
            <a:custGeom>
              <a:avLst/>
              <a:gdLst/>
              <a:ahLst/>
              <a:cxnLst/>
              <a:rect l="l" t="t" r="r" b="b"/>
              <a:pathLst>
                <a:path w="636" h="534" extrusionOk="0">
                  <a:moveTo>
                    <a:pt x="432" y="0"/>
                  </a:moveTo>
                  <a:lnTo>
                    <a:pt x="432" y="0"/>
                  </a:lnTo>
                  <a:cubicBezTo>
                    <a:pt x="534" y="534"/>
                    <a:pt x="0" y="102"/>
                    <a:pt x="0" y="534"/>
                  </a:cubicBezTo>
                  <a:lnTo>
                    <a:pt x="534" y="534"/>
                  </a:lnTo>
                  <a:cubicBezTo>
                    <a:pt x="534" y="432"/>
                    <a:pt x="635" y="331"/>
                    <a:pt x="635" y="331"/>
                  </a:cubicBezTo>
                  <a:cubicBezTo>
                    <a:pt x="635" y="229"/>
                    <a:pt x="534" y="229"/>
                    <a:pt x="4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4447;p25">
              <a:extLst>
                <a:ext uri="{FF2B5EF4-FFF2-40B4-BE49-F238E27FC236}">
                  <a16:creationId xmlns:a16="http://schemas.microsoft.com/office/drawing/2014/main" id="{CB1E5CC7-FA2F-DA42-08D2-1EC45FDFF7D3}"/>
                </a:ext>
              </a:extLst>
            </p:cNvPr>
            <p:cNvSpPr/>
            <p:nvPr/>
          </p:nvSpPr>
          <p:spPr>
            <a:xfrm>
              <a:off x="4079725" y="2152750"/>
              <a:ext cx="15900" cy="5275"/>
            </a:xfrm>
            <a:custGeom>
              <a:avLst/>
              <a:gdLst/>
              <a:ahLst/>
              <a:cxnLst/>
              <a:rect l="l" t="t" r="r" b="b"/>
              <a:pathLst>
                <a:path w="636" h="211" extrusionOk="0">
                  <a:moveTo>
                    <a:pt x="351" y="0"/>
                  </a:moveTo>
                  <a:cubicBezTo>
                    <a:pt x="186" y="0"/>
                    <a:pt x="144" y="72"/>
                    <a:pt x="0" y="144"/>
                  </a:cubicBezTo>
                  <a:cubicBezTo>
                    <a:pt x="84" y="186"/>
                    <a:pt x="173" y="211"/>
                    <a:pt x="262" y="211"/>
                  </a:cubicBezTo>
                  <a:cubicBezTo>
                    <a:pt x="388" y="211"/>
                    <a:pt x="516" y="161"/>
                    <a:pt x="635" y="42"/>
                  </a:cubicBezTo>
                  <a:cubicBezTo>
                    <a:pt x="509" y="12"/>
                    <a:pt x="419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4448;p25">
              <a:extLst>
                <a:ext uri="{FF2B5EF4-FFF2-40B4-BE49-F238E27FC236}">
                  <a16:creationId xmlns:a16="http://schemas.microsoft.com/office/drawing/2014/main" id="{3DCDE3FA-B698-945C-5733-4F931334C5A1}"/>
                </a:ext>
              </a:extLst>
            </p:cNvPr>
            <p:cNvSpPr/>
            <p:nvPr/>
          </p:nvSpPr>
          <p:spPr>
            <a:xfrm>
              <a:off x="4063825" y="2158875"/>
              <a:ext cx="15925" cy="8275"/>
            </a:xfrm>
            <a:custGeom>
              <a:avLst/>
              <a:gdLst/>
              <a:ahLst/>
              <a:cxnLst/>
              <a:rect l="l" t="t" r="r" b="b"/>
              <a:pathLst>
                <a:path w="637" h="331" extrusionOk="0">
                  <a:moveTo>
                    <a:pt x="102" y="0"/>
                  </a:moveTo>
                  <a:cubicBezTo>
                    <a:pt x="1" y="102"/>
                    <a:pt x="1" y="204"/>
                    <a:pt x="102" y="331"/>
                  </a:cubicBezTo>
                  <a:cubicBezTo>
                    <a:pt x="204" y="331"/>
                    <a:pt x="306" y="331"/>
                    <a:pt x="636" y="204"/>
                  </a:cubicBezTo>
                  <a:cubicBezTo>
                    <a:pt x="306" y="204"/>
                    <a:pt x="306" y="0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4449;p25">
              <a:extLst>
                <a:ext uri="{FF2B5EF4-FFF2-40B4-BE49-F238E27FC236}">
                  <a16:creationId xmlns:a16="http://schemas.microsoft.com/office/drawing/2014/main" id="{CDFAA6BD-2289-BB3B-C2F3-4CAC7CCF3790}"/>
                </a:ext>
              </a:extLst>
            </p:cNvPr>
            <p:cNvSpPr/>
            <p:nvPr/>
          </p:nvSpPr>
          <p:spPr>
            <a:xfrm>
              <a:off x="3571400" y="2275150"/>
              <a:ext cx="10825" cy="8275"/>
            </a:xfrm>
            <a:custGeom>
              <a:avLst/>
              <a:gdLst/>
              <a:ahLst/>
              <a:cxnLst/>
              <a:rect l="l" t="t" r="r" b="b"/>
              <a:pathLst>
                <a:path w="433" h="331" extrusionOk="0">
                  <a:moveTo>
                    <a:pt x="0" y="1"/>
                  </a:moveTo>
                  <a:lnTo>
                    <a:pt x="0" y="331"/>
                  </a:lnTo>
                  <a:cubicBezTo>
                    <a:pt x="204" y="331"/>
                    <a:pt x="305" y="229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4450;p25">
              <a:extLst>
                <a:ext uri="{FF2B5EF4-FFF2-40B4-BE49-F238E27FC236}">
                  <a16:creationId xmlns:a16="http://schemas.microsoft.com/office/drawing/2014/main" id="{F76CFCD7-A733-647F-116E-559B3C5DE7DD}"/>
                </a:ext>
              </a:extLst>
            </p:cNvPr>
            <p:cNvSpPr/>
            <p:nvPr/>
          </p:nvSpPr>
          <p:spPr>
            <a:xfrm>
              <a:off x="3820475" y="2025450"/>
              <a:ext cx="10200" cy="5725"/>
            </a:xfrm>
            <a:custGeom>
              <a:avLst/>
              <a:gdLst/>
              <a:ahLst/>
              <a:cxnLst/>
              <a:rect l="l" t="t" r="r" b="b"/>
              <a:pathLst>
                <a:path w="408" h="229" extrusionOk="0">
                  <a:moveTo>
                    <a:pt x="204" y="0"/>
                  </a:moveTo>
                  <a:cubicBezTo>
                    <a:pt x="127" y="0"/>
                    <a:pt x="51" y="51"/>
                    <a:pt x="0" y="153"/>
                  </a:cubicBezTo>
                  <a:cubicBezTo>
                    <a:pt x="51" y="203"/>
                    <a:pt x="127" y="229"/>
                    <a:pt x="204" y="229"/>
                  </a:cubicBezTo>
                  <a:cubicBezTo>
                    <a:pt x="280" y="229"/>
                    <a:pt x="356" y="203"/>
                    <a:pt x="407" y="153"/>
                  </a:cubicBezTo>
                  <a:cubicBezTo>
                    <a:pt x="356" y="51"/>
                    <a:pt x="280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4451;p25">
              <a:extLst>
                <a:ext uri="{FF2B5EF4-FFF2-40B4-BE49-F238E27FC236}">
                  <a16:creationId xmlns:a16="http://schemas.microsoft.com/office/drawing/2014/main" id="{84F4E0EB-AF91-C239-904A-DCE7066E5C87}"/>
                </a:ext>
              </a:extLst>
            </p:cNvPr>
            <p:cNvSpPr/>
            <p:nvPr/>
          </p:nvSpPr>
          <p:spPr>
            <a:xfrm>
              <a:off x="4122275" y="2131625"/>
              <a:ext cx="7650" cy="5400"/>
            </a:xfrm>
            <a:custGeom>
              <a:avLst/>
              <a:gdLst/>
              <a:ahLst/>
              <a:cxnLst/>
              <a:rect l="l" t="t" r="r" b="b"/>
              <a:pathLst>
                <a:path w="306" h="216" extrusionOk="0">
                  <a:moveTo>
                    <a:pt x="127" y="0"/>
                  </a:moveTo>
                  <a:cubicBezTo>
                    <a:pt x="58" y="0"/>
                    <a:pt x="1" y="29"/>
                    <a:pt x="1" y="150"/>
                  </a:cubicBezTo>
                  <a:cubicBezTo>
                    <a:pt x="82" y="191"/>
                    <a:pt x="131" y="215"/>
                    <a:pt x="167" y="215"/>
                  </a:cubicBezTo>
                  <a:cubicBezTo>
                    <a:pt x="220" y="215"/>
                    <a:pt x="245" y="160"/>
                    <a:pt x="306" y="23"/>
                  </a:cubicBezTo>
                  <a:cubicBezTo>
                    <a:pt x="258" y="23"/>
                    <a:pt x="188" y="0"/>
                    <a:pt x="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4452;p25">
              <a:extLst>
                <a:ext uri="{FF2B5EF4-FFF2-40B4-BE49-F238E27FC236}">
                  <a16:creationId xmlns:a16="http://schemas.microsoft.com/office/drawing/2014/main" id="{FDECE3C5-4AAA-0517-4E18-3F07CDD714AE}"/>
                </a:ext>
              </a:extLst>
            </p:cNvPr>
            <p:cNvSpPr/>
            <p:nvPr/>
          </p:nvSpPr>
          <p:spPr>
            <a:xfrm>
              <a:off x="3732775" y="2680525"/>
              <a:ext cx="5125" cy="10825"/>
            </a:xfrm>
            <a:custGeom>
              <a:avLst/>
              <a:gdLst/>
              <a:ahLst/>
              <a:cxnLst/>
              <a:rect l="l" t="t" r="r" b="b"/>
              <a:pathLst>
                <a:path w="205" h="433" extrusionOk="0">
                  <a:moveTo>
                    <a:pt x="204" y="1"/>
                  </a:moveTo>
                  <a:cubicBezTo>
                    <a:pt x="204" y="102"/>
                    <a:pt x="103" y="102"/>
                    <a:pt x="103" y="204"/>
                  </a:cubicBezTo>
                  <a:cubicBezTo>
                    <a:pt x="1" y="204"/>
                    <a:pt x="103" y="306"/>
                    <a:pt x="103" y="433"/>
                  </a:cubicBezTo>
                  <a:lnTo>
                    <a:pt x="204" y="433"/>
                  </a:lnTo>
                  <a:lnTo>
                    <a:pt x="2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4453;p25">
              <a:extLst>
                <a:ext uri="{FF2B5EF4-FFF2-40B4-BE49-F238E27FC236}">
                  <a16:creationId xmlns:a16="http://schemas.microsoft.com/office/drawing/2014/main" id="{A62F00F4-5501-CB52-63BC-0590CDCD07DB}"/>
                </a:ext>
              </a:extLst>
            </p:cNvPr>
            <p:cNvSpPr/>
            <p:nvPr/>
          </p:nvSpPr>
          <p:spPr>
            <a:xfrm>
              <a:off x="3478625" y="2519150"/>
              <a:ext cx="5100" cy="10175"/>
            </a:xfrm>
            <a:custGeom>
              <a:avLst/>
              <a:gdLst/>
              <a:ahLst/>
              <a:cxnLst/>
              <a:rect l="l" t="t" r="r" b="b"/>
              <a:pathLst>
                <a:path w="204" h="407" extrusionOk="0">
                  <a:moveTo>
                    <a:pt x="204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" y="305"/>
                    <a:pt x="102" y="407"/>
                    <a:pt x="204" y="407"/>
                  </a:cubicBezTo>
                  <a:lnTo>
                    <a:pt x="2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4454;p25">
              <a:extLst>
                <a:ext uri="{FF2B5EF4-FFF2-40B4-BE49-F238E27FC236}">
                  <a16:creationId xmlns:a16="http://schemas.microsoft.com/office/drawing/2014/main" id="{6E66D685-1E3B-38CC-BE03-37DB28B88DA6}"/>
                </a:ext>
              </a:extLst>
            </p:cNvPr>
            <p:cNvSpPr/>
            <p:nvPr/>
          </p:nvSpPr>
          <p:spPr>
            <a:xfrm>
              <a:off x="4007925" y="2669725"/>
              <a:ext cx="5725" cy="10825"/>
            </a:xfrm>
            <a:custGeom>
              <a:avLst/>
              <a:gdLst/>
              <a:ahLst/>
              <a:cxnLst/>
              <a:rect l="l" t="t" r="r" b="b"/>
              <a:pathLst>
                <a:path w="229" h="433" extrusionOk="0">
                  <a:moveTo>
                    <a:pt x="229" y="1"/>
                  </a:moveTo>
                  <a:cubicBezTo>
                    <a:pt x="127" y="1"/>
                    <a:pt x="0" y="102"/>
                    <a:pt x="0" y="229"/>
                  </a:cubicBezTo>
                  <a:cubicBezTo>
                    <a:pt x="0" y="331"/>
                    <a:pt x="0" y="433"/>
                    <a:pt x="229" y="433"/>
                  </a:cubicBez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4455;p25">
              <a:extLst>
                <a:ext uri="{FF2B5EF4-FFF2-40B4-BE49-F238E27FC236}">
                  <a16:creationId xmlns:a16="http://schemas.microsoft.com/office/drawing/2014/main" id="{75C591A5-EEA8-306A-15A9-ED9A4ED3A8E7}"/>
                </a:ext>
              </a:extLst>
            </p:cNvPr>
            <p:cNvSpPr/>
            <p:nvPr/>
          </p:nvSpPr>
          <p:spPr>
            <a:xfrm>
              <a:off x="4156600" y="2463225"/>
              <a:ext cx="10175" cy="5750"/>
            </a:xfrm>
            <a:custGeom>
              <a:avLst/>
              <a:gdLst/>
              <a:ahLst/>
              <a:cxnLst/>
              <a:rect l="l" t="t" r="r" b="b"/>
              <a:pathLst>
                <a:path w="407" h="230" extrusionOk="0">
                  <a:moveTo>
                    <a:pt x="407" y="1"/>
                  </a:moveTo>
                  <a:cubicBezTo>
                    <a:pt x="102" y="1"/>
                    <a:pt x="102" y="1"/>
                    <a:pt x="0" y="229"/>
                  </a:cubicBezTo>
                  <a:cubicBezTo>
                    <a:pt x="29" y="194"/>
                    <a:pt x="65" y="186"/>
                    <a:pt x="104" y="186"/>
                  </a:cubicBezTo>
                  <a:cubicBezTo>
                    <a:pt x="136" y="186"/>
                    <a:pt x="170" y="191"/>
                    <a:pt x="204" y="191"/>
                  </a:cubicBezTo>
                  <a:cubicBezTo>
                    <a:pt x="280" y="191"/>
                    <a:pt x="356" y="166"/>
                    <a:pt x="4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4456;p25">
              <a:extLst>
                <a:ext uri="{FF2B5EF4-FFF2-40B4-BE49-F238E27FC236}">
                  <a16:creationId xmlns:a16="http://schemas.microsoft.com/office/drawing/2014/main" id="{AE669406-97B0-F5C1-951E-1B240B06C1A0}"/>
                </a:ext>
              </a:extLst>
            </p:cNvPr>
            <p:cNvSpPr/>
            <p:nvPr/>
          </p:nvSpPr>
          <p:spPr>
            <a:xfrm>
              <a:off x="4172475" y="2458150"/>
              <a:ext cx="7650" cy="5100"/>
            </a:xfrm>
            <a:custGeom>
              <a:avLst/>
              <a:gdLst/>
              <a:ahLst/>
              <a:cxnLst/>
              <a:rect l="l" t="t" r="r" b="b"/>
              <a:pathLst>
                <a:path w="306" h="204" extrusionOk="0">
                  <a:moveTo>
                    <a:pt x="1" y="0"/>
                  </a:moveTo>
                  <a:cubicBezTo>
                    <a:pt x="1" y="102"/>
                    <a:pt x="1" y="204"/>
                    <a:pt x="102" y="204"/>
                  </a:cubicBezTo>
                  <a:cubicBezTo>
                    <a:pt x="204" y="204"/>
                    <a:pt x="204" y="102"/>
                    <a:pt x="306" y="102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4457;p25">
              <a:extLst>
                <a:ext uri="{FF2B5EF4-FFF2-40B4-BE49-F238E27FC236}">
                  <a16:creationId xmlns:a16="http://schemas.microsoft.com/office/drawing/2014/main" id="{64AB42F7-F8B1-6F14-D61B-4299ACCDACB2}"/>
                </a:ext>
              </a:extLst>
            </p:cNvPr>
            <p:cNvSpPr/>
            <p:nvPr/>
          </p:nvSpPr>
          <p:spPr>
            <a:xfrm>
              <a:off x="4211875" y="2437800"/>
              <a:ext cx="10825" cy="4875"/>
            </a:xfrm>
            <a:custGeom>
              <a:avLst/>
              <a:gdLst/>
              <a:ahLst/>
              <a:cxnLst/>
              <a:rect l="l" t="t" r="r" b="b"/>
              <a:pathLst>
                <a:path w="433" h="195" extrusionOk="0">
                  <a:moveTo>
                    <a:pt x="178" y="1"/>
                  </a:moveTo>
                  <a:cubicBezTo>
                    <a:pt x="109" y="1"/>
                    <a:pt x="51" y="26"/>
                    <a:pt x="1" y="77"/>
                  </a:cubicBezTo>
                  <a:cubicBezTo>
                    <a:pt x="133" y="136"/>
                    <a:pt x="222" y="195"/>
                    <a:pt x="294" y="195"/>
                  </a:cubicBezTo>
                  <a:cubicBezTo>
                    <a:pt x="347" y="195"/>
                    <a:pt x="390" y="163"/>
                    <a:pt x="433" y="77"/>
                  </a:cubicBezTo>
                  <a:cubicBezTo>
                    <a:pt x="331" y="26"/>
                    <a:pt x="248" y="1"/>
                    <a:pt x="1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4458;p25">
              <a:extLst>
                <a:ext uri="{FF2B5EF4-FFF2-40B4-BE49-F238E27FC236}">
                  <a16:creationId xmlns:a16="http://schemas.microsoft.com/office/drawing/2014/main" id="{A4ECD7FB-E5B8-05D7-E3D6-2B0D6AE8B7B1}"/>
                </a:ext>
              </a:extLst>
            </p:cNvPr>
            <p:cNvSpPr/>
            <p:nvPr/>
          </p:nvSpPr>
          <p:spPr>
            <a:xfrm>
              <a:off x="4039675" y="2365375"/>
              <a:ext cx="10825" cy="4225"/>
            </a:xfrm>
            <a:custGeom>
              <a:avLst/>
              <a:gdLst/>
              <a:ahLst/>
              <a:cxnLst/>
              <a:rect l="l" t="t" r="r" b="b"/>
              <a:pathLst>
                <a:path w="433" h="169" extrusionOk="0">
                  <a:moveTo>
                    <a:pt x="433" y="1"/>
                  </a:moveTo>
                  <a:lnTo>
                    <a:pt x="433" y="1"/>
                  </a:lnTo>
                  <a:cubicBezTo>
                    <a:pt x="387" y="24"/>
                    <a:pt x="346" y="31"/>
                    <a:pt x="309" y="31"/>
                  </a:cubicBezTo>
                  <a:cubicBezTo>
                    <a:pt x="243" y="31"/>
                    <a:pt x="188" y="7"/>
                    <a:pt x="138" y="7"/>
                  </a:cubicBezTo>
                  <a:cubicBezTo>
                    <a:pt x="91" y="7"/>
                    <a:pt x="48" y="27"/>
                    <a:pt x="1" y="102"/>
                  </a:cubicBezTo>
                  <a:cubicBezTo>
                    <a:pt x="96" y="144"/>
                    <a:pt x="151" y="169"/>
                    <a:pt x="198" y="169"/>
                  </a:cubicBezTo>
                  <a:cubicBezTo>
                    <a:pt x="264" y="169"/>
                    <a:pt x="314" y="120"/>
                    <a:pt x="4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4459;p25">
              <a:extLst>
                <a:ext uri="{FF2B5EF4-FFF2-40B4-BE49-F238E27FC236}">
                  <a16:creationId xmlns:a16="http://schemas.microsoft.com/office/drawing/2014/main" id="{E101E6B0-7855-DA33-373E-63F6C13254A2}"/>
                </a:ext>
              </a:extLst>
            </p:cNvPr>
            <p:cNvSpPr/>
            <p:nvPr/>
          </p:nvSpPr>
          <p:spPr>
            <a:xfrm>
              <a:off x="4053025" y="2355625"/>
              <a:ext cx="10825" cy="5325"/>
            </a:xfrm>
            <a:custGeom>
              <a:avLst/>
              <a:gdLst/>
              <a:ahLst/>
              <a:cxnLst/>
              <a:rect l="l" t="t" r="r" b="b"/>
              <a:pathLst>
                <a:path w="433" h="213" extrusionOk="0">
                  <a:moveTo>
                    <a:pt x="250" y="0"/>
                  </a:moveTo>
                  <a:cubicBezTo>
                    <a:pt x="188" y="0"/>
                    <a:pt x="132" y="56"/>
                    <a:pt x="1" y="187"/>
                  </a:cubicBezTo>
                  <a:cubicBezTo>
                    <a:pt x="115" y="187"/>
                    <a:pt x="198" y="213"/>
                    <a:pt x="264" y="213"/>
                  </a:cubicBezTo>
                  <a:cubicBezTo>
                    <a:pt x="331" y="213"/>
                    <a:pt x="382" y="187"/>
                    <a:pt x="433" y="86"/>
                  </a:cubicBezTo>
                  <a:cubicBezTo>
                    <a:pt x="346" y="31"/>
                    <a:pt x="296" y="0"/>
                    <a:pt x="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4460;p25">
              <a:extLst>
                <a:ext uri="{FF2B5EF4-FFF2-40B4-BE49-F238E27FC236}">
                  <a16:creationId xmlns:a16="http://schemas.microsoft.com/office/drawing/2014/main" id="{FEB529DF-27E5-0AE1-AE92-193B7CF75D8E}"/>
                </a:ext>
              </a:extLst>
            </p:cNvPr>
            <p:cNvSpPr/>
            <p:nvPr/>
          </p:nvSpPr>
          <p:spPr>
            <a:xfrm>
              <a:off x="4084800" y="2340450"/>
              <a:ext cx="10825" cy="6525"/>
            </a:xfrm>
            <a:custGeom>
              <a:avLst/>
              <a:gdLst/>
              <a:ahLst/>
              <a:cxnLst/>
              <a:rect l="l" t="t" r="r" b="b"/>
              <a:pathLst>
                <a:path w="433" h="261" extrusionOk="0">
                  <a:moveTo>
                    <a:pt x="222" y="1"/>
                  </a:moveTo>
                  <a:cubicBezTo>
                    <a:pt x="184" y="1"/>
                    <a:pt x="144" y="15"/>
                    <a:pt x="102" y="57"/>
                  </a:cubicBezTo>
                  <a:cubicBezTo>
                    <a:pt x="102" y="57"/>
                    <a:pt x="0" y="159"/>
                    <a:pt x="0" y="261"/>
                  </a:cubicBezTo>
                  <a:cubicBezTo>
                    <a:pt x="102" y="261"/>
                    <a:pt x="229" y="261"/>
                    <a:pt x="331" y="159"/>
                  </a:cubicBezTo>
                  <a:cubicBezTo>
                    <a:pt x="331" y="159"/>
                    <a:pt x="331" y="57"/>
                    <a:pt x="432" y="57"/>
                  </a:cubicBezTo>
                  <a:cubicBezTo>
                    <a:pt x="365" y="57"/>
                    <a:pt x="297" y="1"/>
                    <a:pt x="2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4461;p25">
              <a:extLst>
                <a:ext uri="{FF2B5EF4-FFF2-40B4-BE49-F238E27FC236}">
                  <a16:creationId xmlns:a16="http://schemas.microsoft.com/office/drawing/2014/main" id="{3413FA83-73D1-683E-A7F9-974E26A73BCB}"/>
                </a:ext>
              </a:extLst>
            </p:cNvPr>
            <p:cNvSpPr/>
            <p:nvPr/>
          </p:nvSpPr>
          <p:spPr>
            <a:xfrm>
              <a:off x="4100675" y="2331925"/>
              <a:ext cx="8300" cy="4250"/>
            </a:xfrm>
            <a:custGeom>
              <a:avLst/>
              <a:gdLst/>
              <a:ahLst/>
              <a:cxnLst/>
              <a:rect l="l" t="t" r="r" b="b"/>
              <a:pathLst>
                <a:path w="332" h="170" extrusionOk="0">
                  <a:moveTo>
                    <a:pt x="141" y="1"/>
                  </a:moveTo>
                  <a:cubicBezTo>
                    <a:pt x="85" y="1"/>
                    <a:pt x="60" y="50"/>
                    <a:pt x="1" y="169"/>
                  </a:cubicBezTo>
                  <a:cubicBezTo>
                    <a:pt x="24" y="146"/>
                    <a:pt x="53" y="139"/>
                    <a:pt x="85" y="139"/>
                  </a:cubicBezTo>
                  <a:cubicBezTo>
                    <a:pt x="142" y="139"/>
                    <a:pt x="207" y="163"/>
                    <a:pt x="255" y="163"/>
                  </a:cubicBezTo>
                  <a:cubicBezTo>
                    <a:pt x="300" y="163"/>
                    <a:pt x="331" y="143"/>
                    <a:pt x="331" y="68"/>
                  </a:cubicBezTo>
                  <a:cubicBezTo>
                    <a:pt x="236" y="26"/>
                    <a:pt x="181" y="1"/>
                    <a:pt x="1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4462;p25">
              <a:extLst>
                <a:ext uri="{FF2B5EF4-FFF2-40B4-BE49-F238E27FC236}">
                  <a16:creationId xmlns:a16="http://schemas.microsoft.com/office/drawing/2014/main" id="{E779DCA8-74A4-26B3-0A67-6819F60D7FF7}"/>
                </a:ext>
              </a:extLst>
            </p:cNvPr>
            <p:cNvSpPr/>
            <p:nvPr/>
          </p:nvSpPr>
          <p:spPr>
            <a:xfrm>
              <a:off x="4116575" y="2320275"/>
              <a:ext cx="8275" cy="5725"/>
            </a:xfrm>
            <a:custGeom>
              <a:avLst/>
              <a:gdLst/>
              <a:ahLst/>
              <a:cxnLst/>
              <a:rect l="l" t="t" r="r" b="b"/>
              <a:pathLst>
                <a:path w="331" h="229" extrusionOk="0">
                  <a:moveTo>
                    <a:pt x="0" y="0"/>
                  </a:moveTo>
                  <a:lnTo>
                    <a:pt x="0" y="229"/>
                  </a:lnTo>
                  <a:lnTo>
                    <a:pt x="229" y="229"/>
                  </a:lnTo>
                  <a:cubicBezTo>
                    <a:pt x="331" y="229"/>
                    <a:pt x="331" y="102"/>
                    <a:pt x="331" y="102"/>
                  </a:cubicBezTo>
                  <a:cubicBezTo>
                    <a:pt x="331" y="102"/>
                    <a:pt x="331" y="0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4463;p25">
              <a:extLst>
                <a:ext uri="{FF2B5EF4-FFF2-40B4-BE49-F238E27FC236}">
                  <a16:creationId xmlns:a16="http://schemas.microsoft.com/office/drawing/2014/main" id="{A46365BA-BF11-CF35-334C-9F22C363142B}"/>
                </a:ext>
              </a:extLst>
            </p:cNvPr>
            <p:cNvSpPr/>
            <p:nvPr/>
          </p:nvSpPr>
          <p:spPr>
            <a:xfrm>
              <a:off x="4211875" y="2270075"/>
              <a:ext cx="10825" cy="5100"/>
            </a:xfrm>
            <a:custGeom>
              <a:avLst/>
              <a:gdLst/>
              <a:ahLst/>
              <a:cxnLst/>
              <a:rect l="l" t="t" r="r" b="b"/>
              <a:pathLst>
                <a:path w="433" h="204" extrusionOk="0">
                  <a:moveTo>
                    <a:pt x="1" y="0"/>
                  </a:moveTo>
                  <a:lnTo>
                    <a:pt x="1" y="102"/>
                  </a:lnTo>
                  <a:cubicBezTo>
                    <a:pt x="102" y="102"/>
                    <a:pt x="229" y="204"/>
                    <a:pt x="331" y="204"/>
                  </a:cubicBezTo>
                  <a:lnTo>
                    <a:pt x="433" y="102"/>
                  </a:lnTo>
                  <a:cubicBezTo>
                    <a:pt x="331" y="102"/>
                    <a:pt x="331" y="0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4464;p25">
              <a:extLst>
                <a:ext uri="{FF2B5EF4-FFF2-40B4-BE49-F238E27FC236}">
                  <a16:creationId xmlns:a16="http://schemas.microsoft.com/office/drawing/2014/main" id="{6DA42078-A98F-8CF7-6CC1-8D89C049250F}"/>
                </a:ext>
              </a:extLst>
            </p:cNvPr>
            <p:cNvSpPr/>
            <p:nvPr/>
          </p:nvSpPr>
          <p:spPr>
            <a:xfrm>
              <a:off x="4238550" y="2260300"/>
              <a:ext cx="7650" cy="4700"/>
            </a:xfrm>
            <a:custGeom>
              <a:avLst/>
              <a:gdLst/>
              <a:ahLst/>
              <a:cxnLst/>
              <a:rect l="l" t="t" r="r" b="b"/>
              <a:pathLst>
                <a:path w="306" h="188" extrusionOk="0">
                  <a:moveTo>
                    <a:pt x="174" y="1"/>
                  </a:moveTo>
                  <a:cubicBezTo>
                    <a:pt x="138" y="1"/>
                    <a:pt x="88" y="32"/>
                    <a:pt x="1" y="86"/>
                  </a:cubicBezTo>
                  <a:cubicBezTo>
                    <a:pt x="1" y="161"/>
                    <a:pt x="29" y="181"/>
                    <a:pt x="69" y="181"/>
                  </a:cubicBezTo>
                  <a:cubicBezTo>
                    <a:pt x="113" y="181"/>
                    <a:pt x="171" y="157"/>
                    <a:pt x="225" y="157"/>
                  </a:cubicBezTo>
                  <a:cubicBezTo>
                    <a:pt x="255" y="157"/>
                    <a:pt x="283" y="165"/>
                    <a:pt x="306" y="188"/>
                  </a:cubicBezTo>
                  <a:cubicBezTo>
                    <a:pt x="248" y="57"/>
                    <a:pt x="223" y="1"/>
                    <a:pt x="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4465;p25">
              <a:extLst>
                <a:ext uri="{FF2B5EF4-FFF2-40B4-BE49-F238E27FC236}">
                  <a16:creationId xmlns:a16="http://schemas.microsoft.com/office/drawing/2014/main" id="{E9A753BC-480B-CAA6-3BAB-1DBCE8B1AB86}"/>
                </a:ext>
              </a:extLst>
            </p:cNvPr>
            <p:cNvSpPr/>
            <p:nvPr/>
          </p:nvSpPr>
          <p:spPr>
            <a:xfrm>
              <a:off x="4045400" y="2173100"/>
              <a:ext cx="7650" cy="4850"/>
            </a:xfrm>
            <a:custGeom>
              <a:avLst/>
              <a:gdLst/>
              <a:ahLst/>
              <a:cxnLst/>
              <a:rect l="l" t="t" r="r" b="b"/>
              <a:pathLst>
                <a:path w="306" h="194" extrusionOk="0">
                  <a:moveTo>
                    <a:pt x="136" y="0"/>
                  </a:moveTo>
                  <a:cubicBezTo>
                    <a:pt x="85" y="0"/>
                    <a:pt x="60" y="49"/>
                    <a:pt x="1" y="169"/>
                  </a:cubicBezTo>
                  <a:cubicBezTo>
                    <a:pt x="51" y="169"/>
                    <a:pt x="128" y="194"/>
                    <a:pt x="191" y="194"/>
                  </a:cubicBezTo>
                  <a:cubicBezTo>
                    <a:pt x="255" y="194"/>
                    <a:pt x="306" y="169"/>
                    <a:pt x="306" y="67"/>
                  </a:cubicBezTo>
                  <a:cubicBezTo>
                    <a:pt x="221" y="25"/>
                    <a:pt x="172" y="0"/>
                    <a:pt x="1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4466;p25">
              <a:extLst>
                <a:ext uri="{FF2B5EF4-FFF2-40B4-BE49-F238E27FC236}">
                  <a16:creationId xmlns:a16="http://schemas.microsoft.com/office/drawing/2014/main" id="{3521D761-8F96-2B17-7713-6DA9A5D76C5A}"/>
                </a:ext>
              </a:extLst>
            </p:cNvPr>
            <p:cNvSpPr/>
            <p:nvPr/>
          </p:nvSpPr>
          <p:spPr>
            <a:xfrm>
              <a:off x="4098150" y="2143000"/>
              <a:ext cx="8275" cy="8275"/>
            </a:xfrm>
            <a:custGeom>
              <a:avLst/>
              <a:gdLst/>
              <a:ahLst/>
              <a:cxnLst/>
              <a:rect l="l" t="t" r="r" b="b"/>
              <a:pathLst>
                <a:path w="331" h="331" extrusionOk="0">
                  <a:moveTo>
                    <a:pt x="203" y="0"/>
                  </a:moveTo>
                  <a:cubicBezTo>
                    <a:pt x="0" y="102"/>
                    <a:pt x="0" y="330"/>
                    <a:pt x="203" y="330"/>
                  </a:cubicBezTo>
                  <a:cubicBezTo>
                    <a:pt x="330" y="203"/>
                    <a:pt x="330" y="102"/>
                    <a:pt x="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4467;p25">
              <a:extLst>
                <a:ext uri="{FF2B5EF4-FFF2-40B4-BE49-F238E27FC236}">
                  <a16:creationId xmlns:a16="http://schemas.microsoft.com/office/drawing/2014/main" id="{92ED9EFF-EFC9-B5AD-D445-A561847CF328}"/>
                </a:ext>
              </a:extLst>
            </p:cNvPr>
            <p:cNvSpPr/>
            <p:nvPr/>
          </p:nvSpPr>
          <p:spPr>
            <a:xfrm>
              <a:off x="3934200" y="1984150"/>
              <a:ext cx="2575" cy="5100"/>
            </a:xfrm>
            <a:custGeom>
              <a:avLst/>
              <a:gdLst/>
              <a:ahLst/>
              <a:cxnLst/>
              <a:rect l="l" t="t" r="r" b="b"/>
              <a:pathLst>
                <a:path w="103" h="204" extrusionOk="0">
                  <a:moveTo>
                    <a:pt x="1" y="0"/>
                  </a:moveTo>
                  <a:lnTo>
                    <a:pt x="1" y="102"/>
                  </a:lnTo>
                  <a:lnTo>
                    <a:pt x="1" y="203"/>
                  </a:lnTo>
                  <a:cubicBezTo>
                    <a:pt x="102" y="203"/>
                    <a:pt x="102" y="203"/>
                    <a:pt x="102" y="10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4468;p25">
              <a:extLst>
                <a:ext uri="{FF2B5EF4-FFF2-40B4-BE49-F238E27FC236}">
                  <a16:creationId xmlns:a16="http://schemas.microsoft.com/office/drawing/2014/main" id="{F17565EB-BF0C-D1DA-27F5-042E3BAD8AEF}"/>
                </a:ext>
              </a:extLst>
            </p:cNvPr>
            <p:cNvSpPr/>
            <p:nvPr/>
          </p:nvSpPr>
          <p:spPr>
            <a:xfrm>
              <a:off x="3880825" y="1994950"/>
              <a:ext cx="5750" cy="5100"/>
            </a:xfrm>
            <a:custGeom>
              <a:avLst/>
              <a:gdLst/>
              <a:ahLst/>
              <a:cxnLst/>
              <a:rect l="l" t="t" r="r" b="b"/>
              <a:pathLst>
                <a:path w="230" h="204" extrusionOk="0">
                  <a:moveTo>
                    <a:pt x="128" y="0"/>
                  </a:moveTo>
                  <a:cubicBezTo>
                    <a:pt x="128" y="102"/>
                    <a:pt x="128" y="102"/>
                    <a:pt x="1" y="102"/>
                  </a:cubicBezTo>
                  <a:lnTo>
                    <a:pt x="128" y="204"/>
                  </a:lnTo>
                  <a:lnTo>
                    <a:pt x="230" y="102"/>
                  </a:lnTo>
                  <a:lnTo>
                    <a:pt x="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4469;p25">
              <a:extLst>
                <a:ext uri="{FF2B5EF4-FFF2-40B4-BE49-F238E27FC236}">
                  <a16:creationId xmlns:a16="http://schemas.microsoft.com/office/drawing/2014/main" id="{D15D5ABB-453C-CDC5-7847-01146F254CE8}"/>
                </a:ext>
              </a:extLst>
            </p:cNvPr>
            <p:cNvSpPr/>
            <p:nvPr/>
          </p:nvSpPr>
          <p:spPr>
            <a:xfrm>
              <a:off x="3870675" y="2000025"/>
              <a:ext cx="5100" cy="510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04" y="1"/>
                  </a:moveTo>
                  <a:cubicBezTo>
                    <a:pt x="102" y="1"/>
                    <a:pt x="102" y="102"/>
                    <a:pt x="0" y="102"/>
                  </a:cubicBezTo>
                  <a:cubicBezTo>
                    <a:pt x="102" y="102"/>
                    <a:pt x="102" y="102"/>
                    <a:pt x="102" y="204"/>
                  </a:cubicBezTo>
                  <a:cubicBezTo>
                    <a:pt x="102" y="102"/>
                    <a:pt x="204" y="102"/>
                    <a:pt x="204" y="102"/>
                  </a:cubicBezTo>
                  <a:lnTo>
                    <a:pt x="2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4470;p25">
              <a:extLst>
                <a:ext uri="{FF2B5EF4-FFF2-40B4-BE49-F238E27FC236}">
                  <a16:creationId xmlns:a16="http://schemas.microsoft.com/office/drawing/2014/main" id="{F52FA2F5-DAAE-14B0-F147-998DA13BF6A2}"/>
                </a:ext>
              </a:extLst>
            </p:cNvPr>
            <p:cNvSpPr/>
            <p:nvPr/>
          </p:nvSpPr>
          <p:spPr>
            <a:xfrm>
              <a:off x="3857325" y="2005100"/>
              <a:ext cx="2575" cy="5750"/>
            </a:xfrm>
            <a:custGeom>
              <a:avLst/>
              <a:gdLst/>
              <a:ahLst/>
              <a:cxnLst/>
              <a:rect l="l" t="t" r="r" b="b"/>
              <a:pathLst>
                <a:path w="103" h="230" extrusionOk="0">
                  <a:moveTo>
                    <a:pt x="102" y="1"/>
                  </a:moveTo>
                  <a:cubicBezTo>
                    <a:pt x="0" y="1"/>
                    <a:pt x="0" y="1"/>
                    <a:pt x="0" y="128"/>
                  </a:cubicBezTo>
                  <a:lnTo>
                    <a:pt x="102" y="230"/>
                  </a:lnTo>
                  <a:lnTo>
                    <a:pt x="102" y="128"/>
                  </a:ln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4471;p25">
              <a:extLst>
                <a:ext uri="{FF2B5EF4-FFF2-40B4-BE49-F238E27FC236}">
                  <a16:creationId xmlns:a16="http://schemas.microsoft.com/office/drawing/2014/main" id="{F455BA37-B0E1-774C-7CE4-773EDDC149FC}"/>
                </a:ext>
              </a:extLst>
            </p:cNvPr>
            <p:cNvSpPr/>
            <p:nvPr/>
          </p:nvSpPr>
          <p:spPr>
            <a:xfrm>
              <a:off x="4084800" y="2010825"/>
              <a:ext cx="5750" cy="2575"/>
            </a:xfrm>
            <a:custGeom>
              <a:avLst/>
              <a:gdLst/>
              <a:ahLst/>
              <a:cxnLst/>
              <a:rect l="l" t="t" r="r" b="b"/>
              <a:pathLst>
                <a:path w="230" h="103" extrusionOk="0">
                  <a:moveTo>
                    <a:pt x="102" y="1"/>
                  </a:moveTo>
                  <a:lnTo>
                    <a:pt x="0" y="102"/>
                  </a:lnTo>
                  <a:lnTo>
                    <a:pt x="229" y="102"/>
                  </a:ln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4472;p25">
              <a:extLst>
                <a:ext uri="{FF2B5EF4-FFF2-40B4-BE49-F238E27FC236}">
                  <a16:creationId xmlns:a16="http://schemas.microsoft.com/office/drawing/2014/main" id="{788E5F9E-556C-B241-A758-316B2B98FCE6}"/>
                </a:ext>
              </a:extLst>
            </p:cNvPr>
            <p:cNvSpPr/>
            <p:nvPr/>
          </p:nvSpPr>
          <p:spPr>
            <a:xfrm>
              <a:off x="3836350" y="2021000"/>
              <a:ext cx="5125" cy="3200"/>
            </a:xfrm>
            <a:custGeom>
              <a:avLst/>
              <a:gdLst/>
              <a:ahLst/>
              <a:cxnLst/>
              <a:rect l="l" t="t" r="r" b="b"/>
              <a:pathLst>
                <a:path w="205" h="128" extrusionOk="0">
                  <a:moveTo>
                    <a:pt x="102" y="0"/>
                  </a:moveTo>
                  <a:cubicBezTo>
                    <a:pt x="1" y="0"/>
                    <a:pt x="1" y="0"/>
                    <a:pt x="1" y="127"/>
                  </a:cubicBezTo>
                  <a:lnTo>
                    <a:pt x="204" y="127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4473;p25">
              <a:extLst>
                <a:ext uri="{FF2B5EF4-FFF2-40B4-BE49-F238E27FC236}">
                  <a16:creationId xmlns:a16="http://schemas.microsoft.com/office/drawing/2014/main" id="{5C231426-8970-816D-F7A4-A88D152EB195}"/>
                </a:ext>
              </a:extLst>
            </p:cNvPr>
            <p:cNvSpPr/>
            <p:nvPr/>
          </p:nvSpPr>
          <p:spPr>
            <a:xfrm>
              <a:off x="3767100" y="2026725"/>
              <a:ext cx="8275" cy="5100"/>
            </a:xfrm>
            <a:custGeom>
              <a:avLst/>
              <a:gdLst/>
              <a:ahLst/>
              <a:cxnLst/>
              <a:rect l="l" t="t" r="r" b="b"/>
              <a:pathLst>
                <a:path w="331" h="204" extrusionOk="0">
                  <a:moveTo>
                    <a:pt x="229" y="0"/>
                  </a:moveTo>
                  <a:lnTo>
                    <a:pt x="229" y="0"/>
                  </a:lnTo>
                  <a:cubicBezTo>
                    <a:pt x="229" y="0"/>
                    <a:pt x="102" y="102"/>
                    <a:pt x="0" y="203"/>
                  </a:cubicBezTo>
                  <a:cubicBezTo>
                    <a:pt x="229" y="102"/>
                    <a:pt x="331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4474;p25">
              <a:extLst>
                <a:ext uri="{FF2B5EF4-FFF2-40B4-BE49-F238E27FC236}">
                  <a16:creationId xmlns:a16="http://schemas.microsoft.com/office/drawing/2014/main" id="{E6B2D128-30BA-F7E4-F6F4-600CAD6FA17C}"/>
                </a:ext>
              </a:extLst>
            </p:cNvPr>
            <p:cNvSpPr/>
            <p:nvPr/>
          </p:nvSpPr>
          <p:spPr>
            <a:xfrm>
              <a:off x="4129900" y="212710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103" y="1"/>
                  </a:moveTo>
                  <a:cubicBezTo>
                    <a:pt x="103" y="102"/>
                    <a:pt x="103" y="102"/>
                    <a:pt x="1" y="204"/>
                  </a:cubicBezTo>
                  <a:cubicBezTo>
                    <a:pt x="103" y="204"/>
                    <a:pt x="331" y="204"/>
                    <a:pt x="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4475;p25">
              <a:extLst>
                <a:ext uri="{FF2B5EF4-FFF2-40B4-BE49-F238E27FC236}">
                  <a16:creationId xmlns:a16="http://schemas.microsoft.com/office/drawing/2014/main" id="{63E2F302-1066-6AB5-89D4-297FB4355C5C}"/>
                </a:ext>
              </a:extLst>
            </p:cNvPr>
            <p:cNvSpPr/>
            <p:nvPr/>
          </p:nvSpPr>
          <p:spPr>
            <a:xfrm>
              <a:off x="4111475" y="2137900"/>
              <a:ext cx="5125" cy="2575"/>
            </a:xfrm>
            <a:custGeom>
              <a:avLst/>
              <a:gdLst/>
              <a:ahLst/>
              <a:cxnLst/>
              <a:rect l="l" t="t" r="r" b="b"/>
              <a:pathLst>
                <a:path w="205" h="103" extrusionOk="0">
                  <a:moveTo>
                    <a:pt x="102" y="1"/>
                  </a:moveTo>
                  <a:cubicBezTo>
                    <a:pt x="1" y="1"/>
                    <a:pt x="1" y="102"/>
                    <a:pt x="1" y="102"/>
                  </a:cubicBezTo>
                  <a:lnTo>
                    <a:pt x="204" y="102"/>
                  </a:lnTo>
                  <a:cubicBezTo>
                    <a:pt x="102" y="102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4476;p25">
              <a:extLst>
                <a:ext uri="{FF2B5EF4-FFF2-40B4-BE49-F238E27FC236}">
                  <a16:creationId xmlns:a16="http://schemas.microsoft.com/office/drawing/2014/main" id="{C3FDADDC-05C3-2570-55CA-5601D7645AE6}"/>
                </a:ext>
              </a:extLst>
            </p:cNvPr>
            <p:cNvSpPr/>
            <p:nvPr/>
          </p:nvSpPr>
          <p:spPr>
            <a:xfrm>
              <a:off x="4262075" y="2143000"/>
              <a:ext cx="5750" cy="5100"/>
            </a:xfrm>
            <a:custGeom>
              <a:avLst/>
              <a:gdLst/>
              <a:ahLst/>
              <a:cxnLst/>
              <a:rect l="l" t="t" r="r" b="b"/>
              <a:pathLst>
                <a:path w="230" h="204" extrusionOk="0">
                  <a:moveTo>
                    <a:pt x="127" y="0"/>
                  </a:moveTo>
                  <a:cubicBezTo>
                    <a:pt x="127" y="0"/>
                    <a:pt x="127" y="102"/>
                    <a:pt x="0" y="102"/>
                  </a:cubicBezTo>
                  <a:cubicBezTo>
                    <a:pt x="127" y="102"/>
                    <a:pt x="127" y="102"/>
                    <a:pt x="127" y="203"/>
                  </a:cubicBez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4477;p25">
              <a:extLst>
                <a:ext uri="{FF2B5EF4-FFF2-40B4-BE49-F238E27FC236}">
                  <a16:creationId xmlns:a16="http://schemas.microsoft.com/office/drawing/2014/main" id="{9C4DABEF-1877-BA38-37BE-4EB98CD422D7}"/>
                </a:ext>
              </a:extLst>
            </p:cNvPr>
            <p:cNvSpPr/>
            <p:nvPr/>
          </p:nvSpPr>
          <p:spPr>
            <a:xfrm>
              <a:off x="4201700" y="2275150"/>
              <a:ext cx="5125" cy="3200"/>
            </a:xfrm>
            <a:custGeom>
              <a:avLst/>
              <a:gdLst/>
              <a:ahLst/>
              <a:cxnLst/>
              <a:rect l="l" t="t" r="r" b="b"/>
              <a:pathLst>
                <a:path w="205" h="128" extrusionOk="0">
                  <a:moveTo>
                    <a:pt x="103" y="1"/>
                  </a:moveTo>
                  <a:cubicBezTo>
                    <a:pt x="103" y="1"/>
                    <a:pt x="1" y="1"/>
                    <a:pt x="1" y="128"/>
                  </a:cubicBezTo>
                  <a:lnTo>
                    <a:pt x="204" y="128"/>
                  </a:lnTo>
                  <a:cubicBezTo>
                    <a:pt x="204" y="1"/>
                    <a:pt x="103" y="1"/>
                    <a:pt x="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4478;p25">
              <a:extLst>
                <a:ext uri="{FF2B5EF4-FFF2-40B4-BE49-F238E27FC236}">
                  <a16:creationId xmlns:a16="http://schemas.microsoft.com/office/drawing/2014/main" id="{27BF7CB9-D462-7616-A671-D2070AFBDE49}"/>
                </a:ext>
              </a:extLst>
            </p:cNvPr>
            <p:cNvSpPr/>
            <p:nvPr/>
          </p:nvSpPr>
          <p:spPr>
            <a:xfrm>
              <a:off x="4177575" y="2291025"/>
              <a:ext cx="2550" cy="3200"/>
            </a:xfrm>
            <a:custGeom>
              <a:avLst/>
              <a:gdLst/>
              <a:ahLst/>
              <a:cxnLst/>
              <a:rect l="l" t="t" r="r" b="b"/>
              <a:pathLst>
                <a:path w="102" h="128" extrusionOk="0">
                  <a:moveTo>
                    <a:pt x="0" y="1"/>
                  </a:moveTo>
                  <a:lnTo>
                    <a:pt x="0" y="128"/>
                  </a:lnTo>
                  <a:cubicBezTo>
                    <a:pt x="102" y="128"/>
                    <a:pt x="102" y="128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4479;p25">
              <a:extLst>
                <a:ext uri="{FF2B5EF4-FFF2-40B4-BE49-F238E27FC236}">
                  <a16:creationId xmlns:a16="http://schemas.microsoft.com/office/drawing/2014/main" id="{D8AF2D52-294D-FCFC-9482-6735A10691E4}"/>
                </a:ext>
              </a:extLst>
            </p:cNvPr>
            <p:cNvSpPr/>
            <p:nvPr/>
          </p:nvSpPr>
          <p:spPr>
            <a:xfrm>
              <a:off x="4166750" y="2294225"/>
              <a:ext cx="3225" cy="5100"/>
            </a:xfrm>
            <a:custGeom>
              <a:avLst/>
              <a:gdLst/>
              <a:ahLst/>
              <a:cxnLst/>
              <a:rect l="l" t="t" r="r" b="b"/>
              <a:pathLst>
                <a:path w="129" h="204" extrusionOk="0">
                  <a:moveTo>
                    <a:pt x="128" y="0"/>
                  </a:moveTo>
                  <a:cubicBezTo>
                    <a:pt x="1" y="102"/>
                    <a:pt x="1" y="102"/>
                    <a:pt x="1" y="203"/>
                  </a:cubicBezTo>
                  <a:lnTo>
                    <a:pt x="128" y="203"/>
                  </a:lnTo>
                  <a:lnTo>
                    <a:pt x="128" y="102"/>
                  </a:lnTo>
                  <a:lnTo>
                    <a:pt x="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4480;p25">
              <a:extLst>
                <a:ext uri="{FF2B5EF4-FFF2-40B4-BE49-F238E27FC236}">
                  <a16:creationId xmlns:a16="http://schemas.microsoft.com/office/drawing/2014/main" id="{5A34BB08-877B-CC9C-0F59-C4CD3B3C22A8}"/>
                </a:ext>
              </a:extLst>
            </p:cNvPr>
            <p:cNvSpPr/>
            <p:nvPr/>
          </p:nvSpPr>
          <p:spPr>
            <a:xfrm>
              <a:off x="4156600" y="23018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0" y="1"/>
                  </a:moveTo>
                  <a:lnTo>
                    <a:pt x="102" y="103"/>
                  </a:lnTo>
                  <a:lnTo>
                    <a:pt x="2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4481;p25">
              <a:extLst>
                <a:ext uri="{FF2B5EF4-FFF2-40B4-BE49-F238E27FC236}">
                  <a16:creationId xmlns:a16="http://schemas.microsoft.com/office/drawing/2014/main" id="{DE2A7DCF-1CA1-CEDF-F461-820AC5C1FEAA}"/>
                </a:ext>
              </a:extLst>
            </p:cNvPr>
            <p:cNvSpPr/>
            <p:nvPr/>
          </p:nvSpPr>
          <p:spPr>
            <a:xfrm>
              <a:off x="4145800" y="2305800"/>
              <a:ext cx="5100" cy="4325"/>
            </a:xfrm>
            <a:custGeom>
              <a:avLst/>
              <a:gdLst/>
              <a:ahLst/>
              <a:cxnLst/>
              <a:rect l="l" t="t" r="r" b="b"/>
              <a:pathLst>
                <a:path w="204" h="173" extrusionOk="0">
                  <a:moveTo>
                    <a:pt x="128" y="0"/>
                  </a:moveTo>
                  <a:cubicBezTo>
                    <a:pt x="113" y="0"/>
                    <a:pt x="102" y="11"/>
                    <a:pt x="102" y="45"/>
                  </a:cubicBezTo>
                  <a:lnTo>
                    <a:pt x="0" y="45"/>
                  </a:lnTo>
                  <a:cubicBezTo>
                    <a:pt x="0" y="45"/>
                    <a:pt x="0" y="172"/>
                    <a:pt x="102" y="172"/>
                  </a:cubicBezTo>
                  <a:lnTo>
                    <a:pt x="204" y="45"/>
                  </a:lnTo>
                  <a:cubicBezTo>
                    <a:pt x="204" y="45"/>
                    <a:pt x="158" y="0"/>
                    <a:pt x="1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4482;p25">
              <a:extLst>
                <a:ext uri="{FF2B5EF4-FFF2-40B4-BE49-F238E27FC236}">
                  <a16:creationId xmlns:a16="http://schemas.microsoft.com/office/drawing/2014/main" id="{83BA208A-5719-E603-27E5-C637F79F9F91}"/>
                </a:ext>
              </a:extLst>
            </p:cNvPr>
            <p:cNvSpPr/>
            <p:nvPr/>
          </p:nvSpPr>
          <p:spPr>
            <a:xfrm>
              <a:off x="4135000" y="2310100"/>
              <a:ext cx="8275" cy="5100"/>
            </a:xfrm>
            <a:custGeom>
              <a:avLst/>
              <a:gdLst/>
              <a:ahLst/>
              <a:cxnLst/>
              <a:rect l="l" t="t" r="r" b="b"/>
              <a:pathLst>
                <a:path w="331" h="204" extrusionOk="0">
                  <a:moveTo>
                    <a:pt x="127" y="0"/>
                  </a:moveTo>
                  <a:cubicBezTo>
                    <a:pt x="127" y="102"/>
                    <a:pt x="0" y="102"/>
                    <a:pt x="0" y="204"/>
                  </a:cubicBezTo>
                  <a:cubicBezTo>
                    <a:pt x="127" y="204"/>
                    <a:pt x="331" y="204"/>
                    <a:pt x="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4483;p25">
              <a:extLst>
                <a:ext uri="{FF2B5EF4-FFF2-40B4-BE49-F238E27FC236}">
                  <a16:creationId xmlns:a16="http://schemas.microsoft.com/office/drawing/2014/main" id="{CBD5BA06-700C-5F8D-3305-2B52DA3D2568}"/>
                </a:ext>
              </a:extLst>
            </p:cNvPr>
            <p:cNvSpPr/>
            <p:nvPr/>
          </p:nvSpPr>
          <p:spPr>
            <a:xfrm>
              <a:off x="4129900" y="2315175"/>
              <a:ext cx="8300" cy="5125"/>
            </a:xfrm>
            <a:custGeom>
              <a:avLst/>
              <a:gdLst/>
              <a:ahLst/>
              <a:cxnLst/>
              <a:rect l="l" t="t" r="r" b="b"/>
              <a:pathLst>
                <a:path w="332" h="205" extrusionOk="0">
                  <a:moveTo>
                    <a:pt x="331" y="1"/>
                  </a:moveTo>
                  <a:cubicBezTo>
                    <a:pt x="103" y="1"/>
                    <a:pt x="1" y="1"/>
                    <a:pt x="103" y="204"/>
                  </a:cubicBezTo>
                  <a:cubicBezTo>
                    <a:pt x="204" y="102"/>
                    <a:pt x="204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4484;p25">
              <a:extLst>
                <a:ext uri="{FF2B5EF4-FFF2-40B4-BE49-F238E27FC236}">
                  <a16:creationId xmlns:a16="http://schemas.microsoft.com/office/drawing/2014/main" id="{7BA2D30B-0D96-6E8A-6ACC-60DB198690A3}"/>
                </a:ext>
              </a:extLst>
            </p:cNvPr>
            <p:cNvSpPr/>
            <p:nvPr/>
          </p:nvSpPr>
          <p:spPr>
            <a:xfrm>
              <a:off x="4095600" y="2336150"/>
              <a:ext cx="5100" cy="5750"/>
            </a:xfrm>
            <a:custGeom>
              <a:avLst/>
              <a:gdLst/>
              <a:ahLst/>
              <a:cxnLst/>
              <a:rect l="l" t="t" r="r" b="b"/>
              <a:pathLst>
                <a:path w="204" h="230" extrusionOk="0">
                  <a:moveTo>
                    <a:pt x="204" y="0"/>
                  </a:moveTo>
                  <a:cubicBezTo>
                    <a:pt x="0" y="0"/>
                    <a:pt x="0" y="0"/>
                    <a:pt x="0" y="229"/>
                  </a:cubicBezTo>
                  <a:cubicBezTo>
                    <a:pt x="102" y="229"/>
                    <a:pt x="204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4485;p25">
              <a:extLst>
                <a:ext uri="{FF2B5EF4-FFF2-40B4-BE49-F238E27FC236}">
                  <a16:creationId xmlns:a16="http://schemas.microsoft.com/office/drawing/2014/main" id="{CF7BE4D3-7E84-D8FC-D05B-294B848D80F4}"/>
                </a:ext>
              </a:extLst>
            </p:cNvPr>
            <p:cNvSpPr/>
            <p:nvPr/>
          </p:nvSpPr>
          <p:spPr>
            <a:xfrm>
              <a:off x="4079725" y="2344400"/>
              <a:ext cx="7625" cy="5125"/>
            </a:xfrm>
            <a:custGeom>
              <a:avLst/>
              <a:gdLst/>
              <a:ahLst/>
              <a:cxnLst/>
              <a:rect l="l" t="t" r="r" b="b"/>
              <a:pathLst>
                <a:path w="305" h="205" extrusionOk="0">
                  <a:moveTo>
                    <a:pt x="305" y="1"/>
                  </a:moveTo>
                  <a:lnTo>
                    <a:pt x="305" y="1"/>
                  </a:lnTo>
                  <a:cubicBezTo>
                    <a:pt x="102" y="103"/>
                    <a:pt x="0" y="103"/>
                    <a:pt x="102" y="204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4486;p25">
              <a:extLst>
                <a:ext uri="{FF2B5EF4-FFF2-40B4-BE49-F238E27FC236}">
                  <a16:creationId xmlns:a16="http://schemas.microsoft.com/office/drawing/2014/main" id="{A76506C3-DA6D-F0A4-71C9-18FEA1ECE83F}"/>
                </a:ext>
              </a:extLst>
            </p:cNvPr>
            <p:cNvSpPr/>
            <p:nvPr/>
          </p:nvSpPr>
          <p:spPr>
            <a:xfrm>
              <a:off x="4071450" y="234950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1" y="0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128" y="203"/>
                  </a:lnTo>
                  <a:cubicBezTo>
                    <a:pt x="128" y="102"/>
                    <a:pt x="1" y="10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4487;p25">
              <a:extLst>
                <a:ext uri="{FF2B5EF4-FFF2-40B4-BE49-F238E27FC236}">
                  <a16:creationId xmlns:a16="http://schemas.microsoft.com/office/drawing/2014/main" id="{913F40CB-F3B9-5494-7FA2-BC089CD16694}"/>
                </a:ext>
              </a:extLst>
            </p:cNvPr>
            <p:cNvSpPr/>
            <p:nvPr/>
          </p:nvSpPr>
          <p:spPr>
            <a:xfrm>
              <a:off x="4050475" y="2360300"/>
              <a:ext cx="5125" cy="5100"/>
            </a:xfrm>
            <a:custGeom>
              <a:avLst/>
              <a:gdLst/>
              <a:ahLst/>
              <a:cxnLst/>
              <a:rect l="l" t="t" r="r" b="b"/>
              <a:pathLst>
                <a:path w="205" h="204" extrusionOk="0">
                  <a:moveTo>
                    <a:pt x="103" y="0"/>
                  </a:moveTo>
                  <a:cubicBezTo>
                    <a:pt x="1" y="0"/>
                    <a:pt x="1" y="102"/>
                    <a:pt x="1" y="204"/>
                  </a:cubicBezTo>
                  <a:cubicBezTo>
                    <a:pt x="103" y="204"/>
                    <a:pt x="204" y="204"/>
                    <a:pt x="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4488;p25">
              <a:extLst>
                <a:ext uri="{FF2B5EF4-FFF2-40B4-BE49-F238E27FC236}">
                  <a16:creationId xmlns:a16="http://schemas.microsoft.com/office/drawing/2014/main" id="{9CD83D10-9C21-371E-3F45-F48F57CE4337}"/>
                </a:ext>
              </a:extLst>
            </p:cNvPr>
            <p:cNvSpPr/>
            <p:nvPr/>
          </p:nvSpPr>
          <p:spPr>
            <a:xfrm>
              <a:off x="4265250" y="2415575"/>
              <a:ext cx="2575" cy="5750"/>
            </a:xfrm>
            <a:custGeom>
              <a:avLst/>
              <a:gdLst/>
              <a:ahLst/>
              <a:cxnLst/>
              <a:rect l="l" t="t" r="r" b="b"/>
              <a:pathLst>
                <a:path w="103" h="230" extrusionOk="0">
                  <a:moveTo>
                    <a:pt x="0" y="0"/>
                  </a:moveTo>
                  <a:lnTo>
                    <a:pt x="0" y="229"/>
                  </a:lnTo>
                  <a:lnTo>
                    <a:pt x="102" y="102"/>
                  </a:lnTo>
                  <a:cubicBezTo>
                    <a:pt x="102" y="102"/>
                    <a:pt x="0" y="10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4489;p25">
              <a:extLst>
                <a:ext uri="{FF2B5EF4-FFF2-40B4-BE49-F238E27FC236}">
                  <a16:creationId xmlns:a16="http://schemas.microsoft.com/office/drawing/2014/main" id="{025BBA3A-EED2-6A76-57E2-CAFF00AC30FD}"/>
                </a:ext>
              </a:extLst>
            </p:cNvPr>
            <p:cNvSpPr/>
            <p:nvPr/>
          </p:nvSpPr>
          <p:spPr>
            <a:xfrm>
              <a:off x="4227750" y="2431450"/>
              <a:ext cx="2575" cy="5750"/>
            </a:xfrm>
            <a:custGeom>
              <a:avLst/>
              <a:gdLst/>
              <a:ahLst/>
              <a:cxnLst/>
              <a:rect l="l" t="t" r="r" b="b"/>
              <a:pathLst>
                <a:path w="103" h="230" extrusionOk="0">
                  <a:moveTo>
                    <a:pt x="103" y="1"/>
                  </a:moveTo>
                  <a:lnTo>
                    <a:pt x="1" y="102"/>
                  </a:lnTo>
                  <a:lnTo>
                    <a:pt x="103" y="230"/>
                  </a:lnTo>
                  <a:lnTo>
                    <a:pt x="103" y="102"/>
                  </a:lnTo>
                  <a:lnTo>
                    <a:pt x="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4490;p25">
              <a:extLst>
                <a:ext uri="{FF2B5EF4-FFF2-40B4-BE49-F238E27FC236}">
                  <a16:creationId xmlns:a16="http://schemas.microsoft.com/office/drawing/2014/main" id="{9144C32E-53AE-70D1-B12F-902C2D879CA6}"/>
                </a:ext>
              </a:extLst>
            </p:cNvPr>
            <p:cNvSpPr/>
            <p:nvPr/>
          </p:nvSpPr>
          <p:spPr>
            <a:xfrm>
              <a:off x="3550425" y="2437175"/>
              <a:ext cx="5100" cy="510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04" y="1"/>
                  </a:moveTo>
                  <a:cubicBezTo>
                    <a:pt x="102" y="1"/>
                    <a:pt x="1" y="102"/>
                    <a:pt x="1" y="204"/>
                  </a:cubicBezTo>
                  <a:cubicBezTo>
                    <a:pt x="204" y="204"/>
                    <a:pt x="204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4491;p25">
              <a:extLst>
                <a:ext uri="{FF2B5EF4-FFF2-40B4-BE49-F238E27FC236}">
                  <a16:creationId xmlns:a16="http://schemas.microsoft.com/office/drawing/2014/main" id="{E3CE8DFF-8A7E-DDE2-DD09-EE789019F264}"/>
                </a:ext>
              </a:extLst>
            </p:cNvPr>
            <p:cNvSpPr/>
            <p:nvPr/>
          </p:nvSpPr>
          <p:spPr>
            <a:xfrm>
              <a:off x="3544700" y="2442250"/>
              <a:ext cx="5750" cy="5125"/>
            </a:xfrm>
            <a:custGeom>
              <a:avLst/>
              <a:gdLst/>
              <a:ahLst/>
              <a:cxnLst/>
              <a:rect l="l" t="t" r="r" b="b"/>
              <a:pathLst>
                <a:path w="230" h="205" extrusionOk="0">
                  <a:moveTo>
                    <a:pt x="230" y="1"/>
                  </a:moveTo>
                  <a:cubicBezTo>
                    <a:pt x="103" y="1"/>
                    <a:pt x="1" y="103"/>
                    <a:pt x="1" y="204"/>
                  </a:cubicBezTo>
                  <a:cubicBezTo>
                    <a:pt x="230" y="204"/>
                    <a:pt x="230" y="103"/>
                    <a:pt x="2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4492;p25">
              <a:extLst>
                <a:ext uri="{FF2B5EF4-FFF2-40B4-BE49-F238E27FC236}">
                  <a16:creationId xmlns:a16="http://schemas.microsoft.com/office/drawing/2014/main" id="{CA32D52F-A1C7-8BA8-332B-33A1FBB4780F}"/>
                </a:ext>
              </a:extLst>
            </p:cNvPr>
            <p:cNvSpPr/>
            <p:nvPr/>
          </p:nvSpPr>
          <p:spPr>
            <a:xfrm>
              <a:off x="4198525" y="2442250"/>
              <a:ext cx="3200" cy="5125"/>
            </a:xfrm>
            <a:custGeom>
              <a:avLst/>
              <a:gdLst/>
              <a:ahLst/>
              <a:cxnLst/>
              <a:rect l="l" t="t" r="r" b="b"/>
              <a:pathLst>
                <a:path w="128" h="205" extrusionOk="0">
                  <a:moveTo>
                    <a:pt x="1" y="1"/>
                  </a:moveTo>
                  <a:lnTo>
                    <a:pt x="1" y="103"/>
                  </a:lnTo>
                  <a:lnTo>
                    <a:pt x="1" y="204"/>
                  </a:lnTo>
                  <a:lnTo>
                    <a:pt x="128" y="103"/>
                  </a:lnTo>
                  <a:cubicBezTo>
                    <a:pt x="128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4493;p25">
              <a:extLst>
                <a:ext uri="{FF2B5EF4-FFF2-40B4-BE49-F238E27FC236}">
                  <a16:creationId xmlns:a16="http://schemas.microsoft.com/office/drawing/2014/main" id="{1DB7D3A2-F4E0-2471-2776-ED82EBA6683A}"/>
                </a:ext>
              </a:extLst>
            </p:cNvPr>
            <p:cNvSpPr/>
            <p:nvPr/>
          </p:nvSpPr>
          <p:spPr>
            <a:xfrm>
              <a:off x="3542175" y="2447350"/>
              <a:ext cx="5100" cy="5725"/>
            </a:xfrm>
            <a:custGeom>
              <a:avLst/>
              <a:gdLst/>
              <a:ahLst/>
              <a:cxnLst/>
              <a:rect l="l" t="t" r="r" b="b"/>
              <a:pathLst>
                <a:path w="204" h="229" extrusionOk="0">
                  <a:moveTo>
                    <a:pt x="102" y="0"/>
                  </a:moveTo>
                  <a:cubicBezTo>
                    <a:pt x="0" y="0"/>
                    <a:pt x="0" y="102"/>
                    <a:pt x="0" y="229"/>
                  </a:cubicBezTo>
                  <a:cubicBezTo>
                    <a:pt x="102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4494;p25">
              <a:extLst>
                <a:ext uri="{FF2B5EF4-FFF2-40B4-BE49-F238E27FC236}">
                  <a16:creationId xmlns:a16="http://schemas.microsoft.com/office/drawing/2014/main" id="{4072A710-6801-7BD3-3373-010909772FD4}"/>
                </a:ext>
              </a:extLst>
            </p:cNvPr>
            <p:cNvSpPr/>
            <p:nvPr/>
          </p:nvSpPr>
          <p:spPr>
            <a:xfrm>
              <a:off x="4185825" y="245305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204" y="1"/>
                  </a:moveTo>
                  <a:cubicBezTo>
                    <a:pt x="102" y="1"/>
                    <a:pt x="102" y="103"/>
                    <a:pt x="0" y="103"/>
                  </a:cubicBezTo>
                  <a:lnTo>
                    <a:pt x="204" y="103"/>
                  </a:lnTo>
                  <a:lnTo>
                    <a:pt x="2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4495;p25">
              <a:extLst>
                <a:ext uri="{FF2B5EF4-FFF2-40B4-BE49-F238E27FC236}">
                  <a16:creationId xmlns:a16="http://schemas.microsoft.com/office/drawing/2014/main" id="{9D614F3E-AA8A-2BB8-493C-6793021B2677}"/>
                </a:ext>
              </a:extLst>
            </p:cNvPr>
            <p:cNvSpPr/>
            <p:nvPr/>
          </p:nvSpPr>
          <p:spPr>
            <a:xfrm>
              <a:off x="3592375" y="2614450"/>
              <a:ext cx="5725" cy="5100"/>
            </a:xfrm>
            <a:custGeom>
              <a:avLst/>
              <a:gdLst/>
              <a:ahLst/>
              <a:cxnLst/>
              <a:rect l="l" t="t" r="r" b="b"/>
              <a:pathLst>
                <a:path w="229" h="204" extrusionOk="0">
                  <a:moveTo>
                    <a:pt x="229" y="1"/>
                  </a:moveTo>
                  <a:cubicBezTo>
                    <a:pt x="0" y="1"/>
                    <a:pt x="0" y="102"/>
                    <a:pt x="0" y="204"/>
                  </a:cubicBezTo>
                  <a:cubicBezTo>
                    <a:pt x="102" y="204"/>
                    <a:pt x="229" y="204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4496;p25">
              <a:extLst>
                <a:ext uri="{FF2B5EF4-FFF2-40B4-BE49-F238E27FC236}">
                  <a16:creationId xmlns:a16="http://schemas.microsoft.com/office/drawing/2014/main" id="{B30B3B43-3608-5C91-FDA0-8EB42545A48F}"/>
                </a:ext>
              </a:extLst>
            </p:cNvPr>
            <p:cNvSpPr/>
            <p:nvPr/>
          </p:nvSpPr>
          <p:spPr>
            <a:xfrm>
              <a:off x="4058750" y="2619525"/>
              <a:ext cx="5100" cy="5125"/>
            </a:xfrm>
            <a:custGeom>
              <a:avLst/>
              <a:gdLst/>
              <a:ahLst/>
              <a:cxnLst/>
              <a:rect l="l" t="t" r="r" b="b"/>
              <a:pathLst>
                <a:path w="204" h="205" extrusionOk="0">
                  <a:moveTo>
                    <a:pt x="0" y="1"/>
                  </a:moveTo>
                  <a:lnTo>
                    <a:pt x="0" y="204"/>
                  </a:lnTo>
                  <a:cubicBezTo>
                    <a:pt x="204" y="204"/>
                    <a:pt x="204" y="204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4497;p25">
              <a:extLst>
                <a:ext uri="{FF2B5EF4-FFF2-40B4-BE49-F238E27FC236}">
                  <a16:creationId xmlns:a16="http://schemas.microsoft.com/office/drawing/2014/main" id="{4A9A6E3D-9976-4570-7682-6B112CAA8782}"/>
                </a:ext>
              </a:extLst>
            </p:cNvPr>
            <p:cNvSpPr/>
            <p:nvPr/>
          </p:nvSpPr>
          <p:spPr>
            <a:xfrm>
              <a:off x="4053025" y="2624625"/>
              <a:ext cx="5750" cy="5725"/>
            </a:xfrm>
            <a:custGeom>
              <a:avLst/>
              <a:gdLst/>
              <a:ahLst/>
              <a:cxnLst/>
              <a:rect l="l" t="t" r="r" b="b"/>
              <a:pathLst>
                <a:path w="230" h="229" extrusionOk="0">
                  <a:moveTo>
                    <a:pt x="229" y="0"/>
                  </a:moveTo>
                  <a:cubicBezTo>
                    <a:pt x="102" y="0"/>
                    <a:pt x="1" y="127"/>
                    <a:pt x="1" y="229"/>
                  </a:cubicBezTo>
                  <a:cubicBezTo>
                    <a:pt x="229" y="229"/>
                    <a:pt x="229" y="127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4498;p25">
              <a:extLst>
                <a:ext uri="{FF2B5EF4-FFF2-40B4-BE49-F238E27FC236}">
                  <a16:creationId xmlns:a16="http://schemas.microsoft.com/office/drawing/2014/main" id="{8FBC0F43-2A87-D416-3603-AE5109D071C1}"/>
                </a:ext>
              </a:extLst>
            </p:cNvPr>
            <p:cNvSpPr/>
            <p:nvPr/>
          </p:nvSpPr>
          <p:spPr>
            <a:xfrm>
              <a:off x="4050475" y="2630325"/>
              <a:ext cx="5125" cy="5125"/>
            </a:xfrm>
            <a:custGeom>
              <a:avLst/>
              <a:gdLst/>
              <a:ahLst/>
              <a:cxnLst/>
              <a:rect l="l" t="t" r="r" b="b"/>
              <a:pathLst>
                <a:path w="205" h="205" extrusionOk="0">
                  <a:moveTo>
                    <a:pt x="103" y="1"/>
                  </a:moveTo>
                  <a:cubicBezTo>
                    <a:pt x="1" y="1"/>
                    <a:pt x="1" y="103"/>
                    <a:pt x="1" y="204"/>
                  </a:cubicBezTo>
                  <a:cubicBezTo>
                    <a:pt x="103" y="204"/>
                    <a:pt x="204" y="103"/>
                    <a:pt x="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4499;p25">
              <a:extLst>
                <a:ext uri="{FF2B5EF4-FFF2-40B4-BE49-F238E27FC236}">
                  <a16:creationId xmlns:a16="http://schemas.microsoft.com/office/drawing/2014/main" id="{4C7CE4ED-71CB-A61E-11AE-77532AC1ADAA}"/>
                </a:ext>
              </a:extLst>
            </p:cNvPr>
            <p:cNvSpPr/>
            <p:nvPr/>
          </p:nvSpPr>
          <p:spPr>
            <a:xfrm>
              <a:off x="4045400" y="2635425"/>
              <a:ext cx="5100" cy="510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04" y="0"/>
                  </a:moveTo>
                  <a:cubicBezTo>
                    <a:pt x="1" y="0"/>
                    <a:pt x="1" y="102"/>
                    <a:pt x="1" y="204"/>
                  </a:cubicBezTo>
                  <a:cubicBezTo>
                    <a:pt x="102" y="204"/>
                    <a:pt x="204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4500;p25">
              <a:extLst>
                <a:ext uri="{FF2B5EF4-FFF2-40B4-BE49-F238E27FC236}">
                  <a16:creationId xmlns:a16="http://schemas.microsoft.com/office/drawing/2014/main" id="{CEE77BD1-7B0B-C4D9-6E0F-8D96E31D7802}"/>
                </a:ext>
              </a:extLst>
            </p:cNvPr>
            <p:cNvSpPr/>
            <p:nvPr/>
          </p:nvSpPr>
          <p:spPr>
            <a:xfrm>
              <a:off x="4039675" y="2640500"/>
              <a:ext cx="5750" cy="575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"/>
                  </a:moveTo>
                  <a:cubicBezTo>
                    <a:pt x="1" y="1"/>
                    <a:pt x="1" y="1"/>
                    <a:pt x="1" y="229"/>
                  </a:cubicBezTo>
                  <a:cubicBezTo>
                    <a:pt x="128" y="229"/>
                    <a:pt x="230" y="128"/>
                    <a:pt x="2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4501;p25">
              <a:extLst>
                <a:ext uri="{FF2B5EF4-FFF2-40B4-BE49-F238E27FC236}">
                  <a16:creationId xmlns:a16="http://schemas.microsoft.com/office/drawing/2014/main" id="{0A1F26EC-33F9-BF60-6A67-68B9BB4B1108}"/>
                </a:ext>
              </a:extLst>
            </p:cNvPr>
            <p:cNvSpPr/>
            <p:nvPr/>
          </p:nvSpPr>
          <p:spPr>
            <a:xfrm>
              <a:off x="4034600" y="2646225"/>
              <a:ext cx="5100" cy="510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04" y="0"/>
                  </a:moveTo>
                  <a:cubicBezTo>
                    <a:pt x="0" y="0"/>
                    <a:pt x="0" y="0"/>
                    <a:pt x="0" y="204"/>
                  </a:cubicBezTo>
                  <a:cubicBezTo>
                    <a:pt x="102" y="204"/>
                    <a:pt x="204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4502;p25">
              <a:extLst>
                <a:ext uri="{FF2B5EF4-FFF2-40B4-BE49-F238E27FC236}">
                  <a16:creationId xmlns:a16="http://schemas.microsoft.com/office/drawing/2014/main" id="{7B42F2CB-A4AA-47C9-3106-ED2AD0D7B2F2}"/>
                </a:ext>
              </a:extLst>
            </p:cNvPr>
            <p:cNvSpPr/>
            <p:nvPr/>
          </p:nvSpPr>
          <p:spPr>
            <a:xfrm>
              <a:off x="4029525" y="2651300"/>
              <a:ext cx="5100" cy="5100"/>
            </a:xfrm>
            <a:custGeom>
              <a:avLst/>
              <a:gdLst/>
              <a:ahLst/>
              <a:cxnLst/>
              <a:rect l="l" t="t" r="r" b="b"/>
              <a:pathLst>
                <a:path w="204" h="204" extrusionOk="0">
                  <a:moveTo>
                    <a:pt x="203" y="1"/>
                  </a:moveTo>
                  <a:cubicBezTo>
                    <a:pt x="0" y="1"/>
                    <a:pt x="0" y="1"/>
                    <a:pt x="0" y="204"/>
                  </a:cubicBezTo>
                  <a:cubicBezTo>
                    <a:pt x="102" y="204"/>
                    <a:pt x="203" y="102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4503;p25">
              <a:extLst>
                <a:ext uri="{FF2B5EF4-FFF2-40B4-BE49-F238E27FC236}">
                  <a16:creationId xmlns:a16="http://schemas.microsoft.com/office/drawing/2014/main" id="{5F979BFF-CCA9-9F77-8B6A-CCA201DBC926}"/>
                </a:ext>
              </a:extLst>
            </p:cNvPr>
            <p:cNvSpPr/>
            <p:nvPr/>
          </p:nvSpPr>
          <p:spPr>
            <a:xfrm>
              <a:off x="4023800" y="2656375"/>
              <a:ext cx="5750" cy="575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29" y="1"/>
                  </a:moveTo>
                  <a:cubicBezTo>
                    <a:pt x="128" y="1"/>
                    <a:pt x="0" y="1"/>
                    <a:pt x="0" y="230"/>
                  </a:cubicBezTo>
                  <a:cubicBezTo>
                    <a:pt x="128" y="230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4504;p25">
              <a:extLst>
                <a:ext uri="{FF2B5EF4-FFF2-40B4-BE49-F238E27FC236}">
                  <a16:creationId xmlns:a16="http://schemas.microsoft.com/office/drawing/2014/main" id="{8EEDDED9-2581-26CB-CC85-90DC1DDFCE05}"/>
                </a:ext>
              </a:extLst>
            </p:cNvPr>
            <p:cNvSpPr/>
            <p:nvPr/>
          </p:nvSpPr>
          <p:spPr>
            <a:xfrm>
              <a:off x="4018725" y="2662100"/>
              <a:ext cx="5100" cy="3625"/>
            </a:xfrm>
            <a:custGeom>
              <a:avLst/>
              <a:gdLst/>
              <a:ahLst/>
              <a:cxnLst/>
              <a:rect l="l" t="t" r="r" b="b"/>
              <a:pathLst>
                <a:path w="204" h="145" extrusionOk="0">
                  <a:moveTo>
                    <a:pt x="203" y="1"/>
                  </a:moveTo>
                  <a:cubicBezTo>
                    <a:pt x="102" y="1"/>
                    <a:pt x="0" y="1"/>
                    <a:pt x="0" y="102"/>
                  </a:cubicBezTo>
                  <a:cubicBezTo>
                    <a:pt x="30" y="132"/>
                    <a:pt x="60" y="144"/>
                    <a:pt x="87" y="144"/>
                  </a:cubicBezTo>
                  <a:cubicBezTo>
                    <a:pt x="153" y="144"/>
                    <a:pt x="203" y="73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4505;p25">
              <a:extLst>
                <a:ext uri="{FF2B5EF4-FFF2-40B4-BE49-F238E27FC236}">
                  <a16:creationId xmlns:a16="http://schemas.microsoft.com/office/drawing/2014/main" id="{267784C0-123E-789E-2289-DC8BDC519A08}"/>
                </a:ext>
              </a:extLst>
            </p:cNvPr>
            <p:cNvSpPr/>
            <p:nvPr/>
          </p:nvSpPr>
          <p:spPr>
            <a:xfrm>
              <a:off x="4013625" y="2664650"/>
              <a:ext cx="5125" cy="5100"/>
            </a:xfrm>
            <a:custGeom>
              <a:avLst/>
              <a:gdLst/>
              <a:ahLst/>
              <a:cxnLst/>
              <a:rect l="l" t="t" r="r" b="b"/>
              <a:pathLst>
                <a:path w="205" h="204" extrusionOk="0">
                  <a:moveTo>
                    <a:pt x="204" y="0"/>
                  </a:moveTo>
                  <a:cubicBezTo>
                    <a:pt x="102" y="0"/>
                    <a:pt x="1" y="102"/>
                    <a:pt x="1" y="204"/>
                  </a:cubicBezTo>
                  <a:cubicBezTo>
                    <a:pt x="102" y="204"/>
                    <a:pt x="204" y="204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4506;p25">
              <a:extLst>
                <a:ext uri="{FF2B5EF4-FFF2-40B4-BE49-F238E27FC236}">
                  <a16:creationId xmlns:a16="http://schemas.microsoft.com/office/drawing/2014/main" id="{C97E085C-7322-E43A-985B-DB421EF4D142}"/>
                </a:ext>
              </a:extLst>
            </p:cNvPr>
            <p:cNvSpPr/>
            <p:nvPr/>
          </p:nvSpPr>
          <p:spPr>
            <a:xfrm>
              <a:off x="3730250" y="2691325"/>
              <a:ext cx="5100" cy="5125"/>
            </a:xfrm>
            <a:custGeom>
              <a:avLst/>
              <a:gdLst/>
              <a:ahLst/>
              <a:cxnLst/>
              <a:rect l="l" t="t" r="r" b="b"/>
              <a:pathLst>
                <a:path w="204" h="205" extrusionOk="0">
                  <a:moveTo>
                    <a:pt x="204" y="1"/>
                  </a:moveTo>
                  <a:cubicBezTo>
                    <a:pt x="102" y="1"/>
                    <a:pt x="0" y="1"/>
                    <a:pt x="0" y="102"/>
                  </a:cubicBezTo>
                  <a:cubicBezTo>
                    <a:pt x="0" y="204"/>
                    <a:pt x="102" y="204"/>
                    <a:pt x="204" y="204"/>
                  </a:cubicBezTo>
                  <a:lnTo>
                    <a:pt x="2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4" name="Google Shape;229;p15">
            <a:extLst>
              <a:ext uri="{FF2B5EF4-FFF2-40B4-BE49-F238E27FC236}">
                <a16:creationId xmlns:a16="http://schemas.microsoft.com/office/drawing/2014/main" id="{803AB286-C704-1908-CA52-3C11E3F79011}"/>
              </a:ext>
            </a:extLst>
          </p:cNvPr>
          <p:cNvSpPr/>
          <p:nvPr/>
        </p:nvSpPr>
        <p:spPr>
          <a:xfrm rot="21355209">
            <a:off x="-611077" y="4552497"/>
            <a:ext cx="1560736" cy="355922"/>
          </a:xfrm>
          <a:custGeom>
            <a:avLst/>
            <a:gdLst/>
            <a:ahLst/>
            <a:cxnLst/>
            <a:rect l="l" t="t" r="r" b="b"/>
            <a:pathLst>
              <a:path w="86414" h="11438" extrusionOk="0">
                <a:moveTo>
                  <a:pt x="16317" y="204"/>
                </a:moveTo>
                <a:lnTo>
                  <a:pt x="16419" y="306"/>
                </a:lnTo>
                <a:cubicBezTo>
                  <a:pt x="16317" y="306"/>
                  <a:pt x="16317" y="306"/>
                  <a:pt x="16317" y="433"/>
                </a:cubicBezTo>
                <a:lnTo>
                  <a:pt x="16215" y="306"/>
                </a:lnTo>
                <a:lnTo>
                  <a:pt x="16317" y="204"/>
                </a:lnTo>
                <a:close/>
                <a:moveTo>
                  <a:pt x="17385" y="839"/>
                </a:moveTo>
                <a:lnTo>
                  <a:pt x="17385" y="941"/>
                </a:lnTo>
                <a:lnTo>
                  <a:pt x="17385" y="1068"/>
                </a:lnTo>
                <a:cubicBezTo>
                  <a:pt x="17257" y="941"/>
                  <a:pt x="17257" y="941"/>
                  <a:pt x="17257" y="839"/>
                </a:cubicBezTo>
                <a:close/>
                <a:moveTo>
                  <a:pt x="56779" y="1068"/>
                </a:moveTo>
                <a:cubicBezTo>
                  <a:pt x="56779" y="1068"/>
                  <a:pt x="56881" y="1068"/>
                  <a:pt x="56881" y="1170"/>
                </a:cubicBezTo>
                <a:lnTo>
                  <a:pt x="56652" y="1170"/>
                </a:lnTo>
                <a:cubicBezTo>
                  <a:pt x="56652" y="1068"/>
                  <a:pt x="56652" y="1068"/>
                  <a:pt x="56779" y="1068"/>
                </a:cubicBezTo>
                <a:close/>
                <a:moveTo>
                  <a:pt x="17486" y="1703"/>
                </a:moveTo>
                <a:lnTo>
                  <a:pt x="17486" y="1703"/>
                </a:lnTo>
                <a:cubicBezTo>
                  <a:pt x="17588" y="1805"/>
                  <a:pt x="17588" y="1805"/>
                  <a:pt x="17588" y="2339"/>
                </a:cubicBezTo>
                <a:cubicBezTo>
                  <a:pt x="17385" y="2008"/>
                  <a:pt x="17385" y="1805"/>
                  <a:pt x="17486" y="1703"/>
                </a:cubicBezTo>
                <a:close/>
                <a:moveTo>
                  <a:pt x="37669" y="2502"/>
                </a:moveTo>
                <a:cubicBezTo>
                  <a:pt x="37684" y="2502"/>
                  <a:pt x="37696" y="2509"/>
                  <a:pt x="37707" y="2521"/>
                </a:cubicBezTo>
                <a:lnTo>
                  <a:pt x="37707" y="2521"/>
                </a:lnTo>
                <a:cubicBezTo>
                  <a:pt x="37695" y="2557"/>
                  <a:pt x="37674" y="2568"/>
                  <a:pt x="37654" y="2568"/>
                </a:cubicBezTo>
                <a:cubicBezTo>
                  <a:pt x="37622" y="2568"/>
                  <a:pt x="37590" y="2542"/>
                  <a:pt x="37590" y="2542"/>
                </a:cubicBezTo>
                <a:cubicBezTo>
                  <a:pt x="37624" y="2515"/>
                  <a:pt x="37649" y="2502"/>
                  <a:pt x="37669" y="2502"/>
                </a:cubicBezTo>
                <a:close/>
                <a:moveTo>
                  <a:pt x="56982" y="2110"/>
                </a:moveTo>
                <a:cubicBezTo>
                  <a:pt x="57084" y="2212"/>
                  <a:pt x="57084" y="2212"/>
                  <a:pt x="56982" y="3076"/>
                </a:cubicBezTo>
                <a:cubicBezTo>
                  <a:pt x="56779" y="2847"/>
                  <a:pt x="56881" y="2745"/>
                  <a:pt x="56881" y="2542"/>
                </a:cubicBezTo>
                <a:cubicBezTo>
                  <a:pt x="56881" y="2440"/>
                  <a:pt x="56779" y="2212"/>
                  <a:pt x="56982" y="2110"/>
                </a:cubicBezTo>
                <a:close/>
                <a:moveTo>
                  <a:pt x="79526" y="2847"/>
                </a:moveTo>
                <a:lnTo>
                  <a:pt x="79653" y="2974"/>
                </a:lnTo>
                <a:cubicBezTo>
                  <a:pt x="79653" y="2974"/>
                  <a:pt x="79526" y="2974"/>
                  <a:pt x="79526" y="3076"/>
                </a:cubicBezTo>
                <a:lnTo>
                  <a:pt x="79425" y="2974"/>
                </a:lnTo>
                <a:cubicBezTo>
                  <a:pt x="79526" y="2974"/>
                  <a:pt x="79526" y="2847"/>
                  <a:pt x="79526" y="2847"/>
                </a:cubicBezTo>
                <a:close/>
                <a:moveTo>
                  <a:pt x="79993" y="3090"/>
                </a:moveTo>
                <a:cubicBezTo>
                  <a:pt x="80033" y="3090"/>
                  <a:pt x="80049" y="3133"/>
                  <a:pt x="80056" y="3182"/>
                </a:cubicBezTo>
                <a:lnTo>
                  <a:pt x="80056" y="3182"/>
                </a:lnTo>
                <a:cubicBezTo>
                  <a:pt x="80024" y="3212"/>
                  <a:pt x="80003" y="3223"/>
                  <a:pt x="79985" y="3223"/>
                </a:cubicBezTo>
                <a:cubicBezTo>
                  <a:pt x="79947" y="3223"/>
                  <a:pt x="79924" y="3177"/>
                  <a:pt x="79857" y="3177"/>
                </a:cubicBezTo>
                <a:cubicBezTo>
                  <a:pt x="79920" y="3114"/>
                  <a:pt x="79963" y="3090"/>
                  <a:pt x="79993" y="3090"/>
                </a:cubicBezTo>
                <a:close/>
                <a:moveTo>
                  <a:pt x="80061" y="3279"/>
                </a:moveTo>
                <a:cubicBezTo>
                  <a:pt x="80162" y="3279"/>
                  <a:pt x="80162" y="3280"/>
                  <a:pt x="80289" y="3381"/>
                </a:cubicBezTo>
                <a:cubicBezTo>
                  <a:pt x="80227" y="3408"/>
                  <a:pt x="80183" y="3421"/>
                  <a:pt x="80150" y="3421"/>
                </a:cubicBezTo>
                <a:cubicBezTo>
                  <a:pt x="80083" y="3421"/>
                  <a:pt x="80066" y="3368"/>
                  <a:pt x="80061" y="3279"/>
                </a:cubicBezTo>
                <a:close/>
                <a:moveTo>
                  <a:pt x="37285" y="3711"/>
                </a:moveTo>
                <a:lnTo>
                  <a:pt x="37285" y="3813"/>
                </a:lnTo>
                <a:lnTo>
                  <a:pt x="37285" y="3915"/>
                </a:lnTo>
                <a:cubicBezTo>
                  <a:pt x="37183" y="3813"/>
                  <a:pt x="37183" y="3813"/>
                  <a:pt x="37183" y="3711"/>
                </a:cubicBezTo>
                <a:close/>
                <a:moveTo>
                  <a:pt x="37717" y="2534"/>
                </a:moveTo>
                <a:lnTo>
                  <a:pt x="37717" y="2534"/>
                </a:lnTo>
                <a:cubicBezTo>
                  <a:pt x="37745" y="2573"/>
                  <a:pt x="37770" y="2648"/>
                  <a:pt x="37819" y="2745"/>
                </a:cubicBezTo>
                <a:cubicBezTo>
                  <a:pt x="37921" y="2745"/>
                  <a:pt x="37921" y="2745"/>
                  <a:pt x="37921" y="2847"/>
                </a:cubicBezTo>
                <a:lnTo>
                  <a:pt x="37921" y="5617"/>
                </a:lnTo>
                <a:cubicBezTo>
                  <a:pt x="37921" y="5617"/>
                  <a:pt x="37921" y="5719"/>
                  <a:pt x="37819" y="5719"/>
                </a:cubicBezTo>
                <a:lnTo>
                  <a:pt x="37819" y="5617"/>
                </a:lnTo>
                <a:lnTo>
                  <a:pt x="37819" y="4652"/>
                </a:lnTo>
                <a:cubicBezTo>
                  <a:pt x="37717" y="4550"/>
                  <a:pt x="37590" y="4448"/>
                  <a:pt x="37590" y="4347"/>
                </a:cubicBezTo>
                <a:cubicBezTo>
                  <a:pt x="37590" y="4347"/>
                  <a:pt x="37717" y="4245"/>
                  <a:pt x="37717" y="4118"/>
                </a:cubicBezTo>
                <a:lnTo>
                  <a:pt x="37717" y="2534"/>
                </a:lnTo>
                <a:close/>
                <a:moveTo>
                  <a:pt x="37488" y="5719"/>
                </a:moveTo>
                <a:lnTo>
                  <a:pt x="37488" y="5821"/>
                </a:lnTo>
                <a:lnTo>
                  <a:pt x="37488" y="5922"/>
                </a:lnTo>
                <a:cubicBezTo>
                  <a:pt x="37387" y="5821"/>
                  <a:pt x="37387" y="5821"/>
                  <a:pt x="37387" y="5719"/>
                </a:cubicBezTo>
                <a:close/>
                <a:moveTo>
                  <a:pt x="85474" y="7727"/>
                </a:moveTo>
                <a:lnTo>
                  <a:pt x="85474" y="7829"/>
                </a:lnTo>
                <a:lnTo>
                  <a:pt x="85474" y="7930"/>
                </a:lnTo>
                <a:lnTo>
                  <a:pt x="85372" y="7829"/>
                </a:lnTo>
                <a:cubicBezTo>
                  <a:pt x="85372" y="7727"/>
                  <a:pt x="85474" y="7727"/>
                  <a:pt x="85474" y="7727"/>
                </a:cubicBezTo>
                <a:close/>
                <a:moveTo>
                  <a:pt x="15783" y="7930"/>
                </a:moveTo>
                <a:lnTo>
                  <a:pt x="15783" y="8261"/>
                </a:lnTo>
                <a:lnTo>
                  <a:pt x="15580" y="8261"/>
                </a:lnTo>
                <a:cubicBezTo>
                  <a:pt x="15580" y="8159"/>
                  <a:pt x="15580" y="8057"/>
                  <a:pt x="15682" y="7930"/>
                </a:cubicBezTo>
                <a:close/>
                <a:moveTo>
                  <a:pt x="15987" y="8566"/>
                </a:moveTo>
                <a:cubicBezTo>
                  <a:pt x="15987" y="8693"/>
                  <a:pt x="15885" y="8693"/>
                  <a:pt x="15885" y="8794"/>
                </a:cubicBezTo>
                <a:cubicBezTo>
                  <a:pt x="15885" y="8693"/>
                  <a:pt x="15885" y="8693"/>
                  <a:pt x="15783" y="8693"/>
                </a:cubicBezTo>
                <a:cubicBezTo>
                  <a:pt x="15885" y="8693"/>
                  <a:pt x="15885" y="8566"/>
                  <a:pt x="15885" y="8566"/>
                </a:cubicBezTo>
                <a:close/>
                <a:moveTo>
                  <a:pt x="14945" y="1"/>
                </a:moveTo>
                <a:cubicBezTo>
                  <a:pt x="14843" y="102"/>
                  <a:pt x="14716" y="102"/>
                  <a:pt x="14614" y="204"/>
                </a:cubicBezTo>
                <a:lnTo>
                  <a:pt x="13674" y="204"/>
                </a:lnTo>
                <a:cubicBezTo>
                  <a:pt x="13445" y="306"/>
                  <a:pt x="13242" y="433"/>
                  <a:pt x="13140" y="534"/>
                </a:cubicBezTo>
                <a:cubicBezTo>
                  <a:pt x="13038" y="636"/>
                  <a:pt x="12937" y="636"/>
                  <a:pt x="12810" y="636"/>
                </a:cubicBezTo>
                <a:cubicBezTo>
                  <a:pt x="12505" y="636"/>
                  <a:pt x="12301" y="839"/>
                  <a:pt x="11971" y="839"/>
                </a:cubicBezTo>
                <a:cubicBezTo>
                  <a:pt x="11869" y="839"/>
                  <a:pt x="11666" y="1068"/>
                  <a:pt x="11539" y="1170"/>
                </a:cubicBezTo>
                <a:cubicBezTo>
                  <a:pt x="11666" y="1170"/>
                  <a:pt x="11666" y="1271"/>
                  <a:pt x="11768" y="1373"/>
                </a:cubicBezTo>
                <a:cubicBezTo>
                  <a:pt x="11437" y="1475"/>
                  <a:pt x="11234" y="1576"/>
                  <a:pt x="10904" y="1703"/>
                </a:cubicBezTo>
                <a:cubicBezTo>
                  <a:pt x="10904" y="1805"/>
                  <a:pt x="10904" y="1907"/>
                  <a:pt x="10802" y="2008"/>
                </a:cubicBezTo>
                <a:cubicBezTo>
                  <a:pt x="10761" y="2029"/>
                  <a:pt x="10725" y="2037"/>
                  <a:pt x="10692" y="2037"/>
                </a:cubicBezTo>
                <a:cubicBezTo>
                  <a:pt x="10562" y="2037"/>
                  <a:pt x="10497" y="1907"/>
                  <a:pt x="10497" y="1907"/>
                </a:cubicBezTo>
                <a:cubicBezTo>
                  <a:pt x="10268" y="1907"/>
                  <a:pt x="10065" y="2008"/>
                  <a:pt x="9963" y="2110"/>
                </a:cubicBezTo>
                <a:cubicBezTo>
                  <a:pt x="9963" y="2110"/>
                  <a:pt x="9963" y="2212"/>
                  <a:pt x="9861" y="2212"/>
                </a:cubicBezTo>
                <a:cubicBezTo>
                  <a:pt x="9963" y="2212"/>
                  <a:pt x="10065" y="2212"/>
                  <a:pt x="10065" y="2339"/>
                </a:cubicBezTo>
                <a:cubicBezTo>
                  <a:pt x="10065" y="2440"/>
                  <a:pt x="9963" y="2440"/>
                  <a:pt x="9861" y="2440"/>
                </a:cubicBezTo>
                <a:cubicBezTo>
                  <a:pt x="9963" y="2542"/>
                  <a:pt x="9861" y="2644"/>
                  <a:pt x="9760" y="2644"/>
                </a:cubicBezTo>
                <a:lnTo>
                  <a:pt x="9760" y="2440"/>
                </a:lnTo>
                <a:cubicBezTo>
                  <a:pt x="9633" y="2440"/>
                  <a:pt x="9531" y="2440"/>
                  <a:pt x="9531" y="2542"/>
                </a:cubicBezTo>
                <a:cubicBezTo>
                  <a:pt x="9429" y="2644"/>
                  <a:pt x="9429" y="2745"/>
                  <a:pt x="9429" y="2847"/>
                </a:cubicBezTo>
                <a:cubicBezTo>
                  <a:pt x="9397" y="2836"/>
                  <a:pt x="9368" y="2831"/>
                  <a:pt x="9341" y="2831"/>
                </a:cubicBezTo>
                <a:cubicBezTo>
                  <a:pt x="9147" y="2831"/>
                  <a:pt x="9099" y="3091"/>
                  <a:pt x="8889" y="3091"/>
                </a:cubicBezTo>
                <a:cubicBezTo>
                  <a:pt x="8861" y="3091"/>
                  <a:pt x="8829" y="3087"/>
                  <a:pt x="8794" y="3076"/>
                </a:cubicBezTo>
                <a:cubicBezTo>
                  <a:pt x="8692" y="3279"/>
                  <a:pt x="8489" y="3177"/>
                  <a:pt x="8260" y="3381"/>
                </a:cubicBezTo>
                <a:lnTo>
                  <a:pt x="8489" y="3610"/>
                </a:lnTo>
                <a:cubicBezTo>
                  <a:pt x="8425" y="3660"/>
                  <a:pt x="8343" y="3660"/>
                  <a:pt x="8263" y="3660"/>
                </a:cubicBezTo>
                <a:cubicBezTo>
                  <a:pt x="8184" y="3660"/>
                  <a:pt x="8108" y="3660"/>
                  <a:pt x="8057" y="3711"/>
                </a:cubicBezTo>
                <a:cubicBezTo>
                  <a:pt x="8057" y="3813"/>
                  <a:pt x="8057" y="3915"/>
                  <a:pt x="7854" y="3915"/>
                </a:cubicBezTo>
                <a:cubicBezTo>
                  <a:pt x="7625" y="4016"/>
                  <a:pt x="7422" y="4245"/>
                  <a:pt x="7218" y="4347"/>
                </a:cubicBezTo>
                <a:cubicBezTo>
                  <a:pt x="6989" y="4550"/>
                  <a:pt x="6786" y="4652"/>
                  <a:pt x="6583" y="4880"/>
                </a:cubicBezTo>
                <a:cubicBezTo>
                  <a:pt x="6456" y="5084"/>
                  <a:pt x="6151" y="5084"/>
                  <a:pt x="5947" y="5287"/>
                </a:cubicBezTo>
                <a:cubicBezTo>
                  <a:pt x="5617" y="5389"/>
                  <a:pt x="5312" y="5617"/>
                  <a:pt x="5185" y="5922"/>
                </a:cubicBezTo>
                <a:cubicBezTo>
                  <a:pt x="5185" y="6151"/>
                  <a:pt x="4982" y="6253"/>
                  <a:pt x="4778" y="6354"/>
                </a:cubicBezTo>
                <a:cubicBezTo>
                  <a:pt x="4550" y="6354"/>
                  <a:pt x="4448" y="6456"/>
                  <a:pt x="4245" y="6558"/>
                </a:cubicBezTo>
                <a:lnTo>
                  <a:pt x="4245" y="6787"/>
                </a:lnTo>
                <a:cubicBezTo>
                  <a:pt x="4041" y="6888"/>
                  <a:pt x="3914" y="6990"/>
                  <a:pt x="3813" y="6990"/>
                </a:cubicBezTo>
                <a:cubicBezTo>
                  <a:pt x="3813" y="7092"/>
                  <a:pt x="3813" y="7193"/>
                  <a:pt x="3711" y="7295"/>
                </a:cubicBezTo>
                <a:lnTo>
                  <a:pt x="3508" y="7295"/>
                </a:lnTo>
                <a:cubicBezTo>
                  <a:pt x="3406" y="7524"/>
                  <a:pt x="3177" y="7625"/>
                  <a:pt x="2974" y="7829"/>
                </a:cubicBezTo>
                <a:cubicBezTo>
                  <a:pt x="2770" y="7930"/>
                  <a:pt x="2542" y="8057"/>
                  <a:pt x="2338" y="8261"/>
                </a:cubicBezTo>
                <a:cubicBezTo>
                  <a:pt x="2338" y="8362"/>
                  <a:pt x="2440" y="8566"/>
                  <a:pt x="2338" y="8693"/>
                </a:cubicBezTo>
                <a:cubicBezTo>
                  <a:pt x="2135" y="8794"/>
                  <a:pt x="2008" y="8794"/>
                  <a:pt x="1805" y="8794"/>
                </a:cubicBezTo>
                <a:cubicBezTo>
                  <a:pt x="1703" y="8896"/>
                  <a:pt x="1805" y="9099"/>
                  <a:pt x="1601" y="9201"/>
                </a:cubicBezTo>
                <a:lnTo>
                  <a:pt x="636" y="10167"/>
                </a:lnTo>
                <a:cubicBezTo>
                  <a:pt x="432" y="10370"/>
                  <a:pt x="331" y="10701"/>
                  <a:pt x="229" y="10904"/>
                </a:cubicBezTo>
                <a:cubicBezTo>
                  <a:pt x="102" y="11006"/>
                  <a:pt x="0" y="11234"/>
                  <a:pt x="229" y="11438"/>
                </a:cubicBezTo>
                <a:cubicBezTo>
                  <a:pt x="432" y="11438"/>
                  <a:pt x="534" y="11234"/>
                  <a:pt x="737" y="11234"/>
                </a:cubicBezTo>
                <a:cubicBezTo>
                  <a:pt x="801" y="11387"/>
                  <a:pt x="883" y="11438"/>
                  <a:pt x="975" y="11438"/>
                </a:cubicBezTo>
                <a:cubicBezTo>
                  <a:pt x="1068" y="11438"/>
                  <a:pt x="1169" y="11387"/>
                  <a:pt x="1271" y="11336"/>
                </a:cubicBezTo>
                <a:cubicBezTo>
                  <a:pt x="1500" y="11234"/>
                  <a:pt x="1805" y="11107"/>
                  <a:pt x="2135" y="10904"/>
                </a:cubicBezTo>
                <a:cubicBezTo>
                  <a:pt x="2338" y="10701"/>
                  <a:pt x="2542" y="10472"/>
                  <a:pt x="2974" y="10268"/>
                </a:cubicBezTo>
                <a:cubicBezTo>
                  <a:pt x="3279" y="10065"/>
                  <a:pt x="3508" y="9633"/>
                  <a:pt x="3914" y="9531"/>
                </a:cubicBezTo>
                <a:cubicBezTo>
                  <a:pt x="4143" y="9328"/>
                  <a:pt x="4346" y="9099"/>
                  <a:pt x="4550" y="8896"/>
                </a:cubicBezTo>
                <a:cubicBezTo>
                  <a:pt x="4778" y="8693"/>
                  <a:pt x="4982" y="8362"/>
                  <a:pt x="5312" y="8362"/>
                </a:cubicBezTo>
                <a:lnTo>
                  <a:pt x="6354" y="7295"/>
                </a:lnTo>
                <a:cubicBezTo>
                  <a:pt x="6888" y="7193"/>
                  <a:pt x="6989" y="6659"/>
                  <a:pt x="7523" y="6456"/>
                </a:cubicBezTo>
                <a:cubicBezTo>
                  <a:pt x="7854" y="6253"/>
                  <a:pt x="8057" y="6024"/>
                  <a:pt x="8362" y="5719"/>
                </a:cubicBezTo>
                <a:lnTo>
                  <a:pt x="8489" y="5719"/>
                </a:lnTo>
                <a:cubicBezTo>
                  <a:pt x="8591" y="5617"/>
                  <a:pt x="8794" y="5516"/>
                  <a:pt x="8896" y="5389"/>
                </a:cubicBezTo>
                <a:cubicBezTo>
                  <a:pt x="8997" y="5287"/>
                  <a:pt x="9226" y="5287"/>
                  <a:pt x="9328" y="5185"/>
                </a:cubicBezTo>
                <a:cubicBezTo>
                  <a:pt x="9429" y="5084"/>
                  <a:pt x="9633" y="4880"/>
                  <a:pt x="9760" y="4652"/>
                </a:cubicBezTo>
                <a:cubicBezTo>
                  <a:pt x="9802" y="4666"/>
                  <a:pt x="9841" y="4672"/>
                  <a:pt x="9877" y="4672"/>
                </a:cubicBezTo>
                <a:cubicBezTo>
                  <a:pt x="10096" y="4672"/>
                  <a:pt x="10198" y="4434"/>
                  <a:pt x="10395" y="4347"/>
                </a:cubicBezTo>
                <a:cubicBezTo>
                  <a:pt x="10599" y="4245"/>
                  <a:pt x="10802" y="4118"/>
                  <a:pt x="10904" y="3915"/>
                </a:cubicBezTo>
                <a:cubicBezTo>
                  <a:pt x="11031" y="3813"/>
                  <a:pt x="11336" y="3915"/>
                  <a:pt x="11437" y="3711"/>
                </a:cubicBezTo>
                <a:cubicBezTo>
                  <a:pt x="11539" y="3381"/>
                  <a:pt x="11768" y="3482"/>
                  <a:pt x="11971" y="3279"/>
                </a:cubicBezTo>
                <a:cubicBezTo>
                  <a:pt x="12073" y="3177"/>
                  <a:pt x="12301" y="3177"/>
                  <a:pt x="12505" y="3076"/>
                </a:cubicBezTo>
                <a:cubicBezTo>
                  <a:pt x="12606" y="2847"/>
                  <a:pt x="12810" y="2745"/>
                  <a:pt x="13038" y="2644"/>
                </a:cubicBezTo>
                <a:cubicBezTo>
                  <a:pt x="13242" y="2644"/>
                  <a:pt x="13343" y="2542"/>
                  <a:pt x="13572" y="2440"/>
                </a:cubicBezTo>
                <a:cubicBezTo>
                  <a:pt x="13776" y="2339"/>
                  <a:pt x="14080" y="2212"/>
                  <a:pt x="14309" y="2008"/>
                </a:cubicBezTo>
                <a:lnTo>
                  <a:pt x="15478" y="2008"/>
                </a:lnTo>
                <a:cubicBezTo>
                  <a:pt x="15580" y="2008"/>
                  <a:pt x="15580" y="2110"/>
                  <a:pt x="15580" y="2110"/>
                </a:cubicBezTo>
                <a:cubicBezTo>
                  <a:pt x="15580" y="2212"/>
                  <a:pt x="15682" y="2339"/>
                  <a:pt x="15478" y="2440"/>
                </a:cubicBezTo>
                <a:cubicBezTo>
                  <a:pt x="15351" y="2339"/>
                  <a:pt x="15351" y="2339"/>
                  <a:pt x="15250" y="2212"/>
                </a:cubicBezTo>
                <a:lnTo>
                  <a:pt x="15250" y="2212"/>
                </a:lnTo>
                <a:cubicBezTo>
                  <a:pt x="15046" y="2542"/>
                  <a:pt x="15351" y="2644"/>
                  <a:pt x="15351" y="2745"/>
                </a:cubicBezTo>
                <a:lnTo>
                  <a:pt x="15351" y="2974"/>
                </a:lnTo>
                <a:cubicBezTo>
                  <a:pt x="15478" y="3279"/>
                  <a:pt x="15046" y="3381"/>
                  <a:pt x="15148" y="3711"/>
                </a:cubicBezTo>
                <a:cubicBezTo>
                  <a:pt x="15148" y="3711"/>
                  <a:pt x="15148" y="3813"/>
                  <a:pt x="15046" y="3915"/>
                </a:cubicBezTo>
                <a:cubicBezTo>
                  <a:pt x="14945" y="4016"/>
                  <a:pt x="14843" y="4245"/>
                  <a:pt x="14843" y="4448"/>
                </a:cubicBezTo>
                <a:cubicBezTo>
                  <a:pt x="14945" y="4753"/>
                  <a:pt x="14513" y="4880"/>
                  <a:pt x="14614" y="5185"/>
                </a:cubicBezTo>
                <a:cubicBezTo>
                  <a:pt x="14208" y="5287"/>
                  <a:pt x="14411" y="5617"/>
                  <a:pt x="14309" y="5922"/>
                </a:cubicBezTo>
                <a:cubicBezTo>
                  <a:pt x="14080" y="6151"/>
                  <a:pt x="13877" y="6456"/>
                  <a:pt x="13979" y="6888"/>
                </a:cubicBezTo>
                <a:lnTo>
                  <a:pt x="13776" y="6888"/>
                </a:lnTo>
                <a:lnTo>
                  <a:pt x="13776" y="7193"/>
                </a:lnTo>
                <a:cubicBezTo>
                  <a:pt x="13674" y="7295"/>
                  <a:pt x="13674" y="7422"/>
                  <a:pt x="13572" y="7422"/>
                </a:cubicBezTo>
                <a:lnTo>
                  <a:pt x="13572" y="8464"/>
                </a:lnTo>
                <a:cubicBezTo>
                  <a:pt x="13674" y="8566"/>
                  <a:pt x="13674" y="8566"/>
                  <a:pt x="13776" y="8693"/>
                </a:cubicBezTo>
                <a:lnTo>
                  <a:pt x="13776" y="9201"/>
                </a:lnTo>
                <a:cubicBezTo>
                  <a:pt x="13979" y="9531"/>
                  <a:pt x="14080" y="9735"/>
                  <a:pt x="14208" y="9963"/>
                </a:cubicBezTo>
                <a:cubicBezTo>
                  <a:pt x="14208" y="10268"/>
                  <a:pt x="14513" y="10370"/>
                  <a:pt x="14614" y="10599"/>
                </a:cubicBezTo>
                <a:cubicBezTo>
                  <a:pt x="14843" y="10802"/>
                  <a:pt x="15148" y="10701"/>
                  <a:pt x="15250" y="11006"/>
                </a:cubicBezTo>
                <a:lnTo>
                  <a:pt x="15682" y="11006"/>
                </a:lnTo>
                <a:cubicBezTo>
                  <a:pt x="15783" y="11006"/>
                  <a:pt x="15783" y="11107"/>
                  <a:pt x="15885" y="11234"/>
                </a:cubicBezTo>
                <a:lnTo>
                  <a:pt x="17893" y="11234"/>
                </a:lnTo>
                <a:cubicBezTo>
                  <a:pt x="18020" y="11107"/>
                  <a:pt x="18122" y="11006"/>
                  <a:pt x="18122" y="11006"/>
                </a:cubicBezTo>
                <a:lnTo>
                  <a:pt x="18757" y="11006"/>
                </a:lnTo>
                <a:cubicBezTo>
                  <a:pt x="18859" y="10904"/>
                  <a:pt x="18859" y="10904"/>
                  <a:pt x="18960" y="10802"/>
                </a:cubicBezTo>
                <a:cubicBezTo>
                  <a:pt x="18983" y="10779"/>
                  <a:pt x="19013" y="10772"/>
                  <a:pt x="19047" y="10772"/>
                </a:cubicBezTo>
                <a:cubicBezTo>
                  <a:pt x="19108" y="10772"/>
                  <a:pt x="19185" y="10795"/>
                  <a:pt x="19266" y="10795"/>
                </a:cubicBezTo>
                <a:cubicBezTo>
                  <a:pt x="19340" y="10795"/>
                  <a:pt x="19419" y="10776"/>
                  <a:pt x="19494" y="10701"/>
                </a:cubicBezTo>
                <a:cubicBezTo>
                  <a:pt x="19545" y="10586"/>
                  <a:pt x="19653" y="10586"/>
                  <a:pt x="19774" y="10586"/>
                </a:cubicBezTo>
                <a:cubicBezTo>
                  <a:pt x="19894" y="10586"/>
                  <a:pt x="20028" y="10586"/>
                  <a:pt x="20129" y="10472"/>
                </a:cubicBezTo>
                <a:cubicBezTo>
                  <a:pt x="20231" y="10268"/>
                  <a:pt x="20434" y="10370"/>
                  <a:pt x="20562" y="10167"/>
                </a:cubicBezTo>
                <a:lnTo>
                  <a:pt x="20663" y="10167"/>
                </a:lnTo>
                <a:cubicBezTo>
                  <a:pt x="20867" y="10167"/>
                  <a:pt x="21070" y="10065"/>
                  <a:pt x="21197" y="9963"/>
                </a:cubicBezTo>
                <a:cubicBezTo>
                  <a:pt x="21400" y="9963"/>
                  <a:pt x="21604" y="9963"/>
                  <a:pt x="21832" y="9735"/>
                </a:cubicBezTo>
                <a:cubicBezTo>
                  <a:pt x="21876" y="9749"/>
                  <a:pt x="21917" y="9755"/>
                  <a:pt x="21957" y="9755"/>
                </a:cubicBezTo>
                <a:cubicBezTo>
                  <a:pt x="22198" y="9755"/>
                  <a:pt x="22388" y="9531"/>
                  <a:pt x="22671" y="9531"/>
                </a:cubicBezTo>
                <a:cubicBezTo>
                  <a:pt x="22722" y="9366"/>
                  <a:pt x="22881" y="9366"/>
                  <a:pt x="23040" y="9366"/>
                </a:cubicBezTo>
                <a:cubicBezTo>
                  <a:pt x="23198" y="9366"/>
                  <a:pt x="23357" y="9366"/>
                  <a:pt x="23408" y="9201"/>
                </a:cubicBezTo>
                <a:cubicBezTo>
                  <a:pt x="23611" y="9099"/>
                  <a:pt x="23840" y="8998"/>
                  <a:pt x="24043" y="8896"/>
                </a:cubicBezTo>
                <a:cubicBezTo>
                  <a:pt x="24374" y="8794"/>
                  <a:pt x="24577" y="8693"/>
                  <a:pt x="24781" y="8566"/>
                </a:cubicBezTo>
                <a:cubicBezTo>
                  <a:pt x="25009" y="8362"/>
                  <a:pt x="25213" y="8362"/>
                  <a:pt x="25416" y="8159"/>
                </a:cubicBezTo>
                <a:cubicBezTo>
                  <a:pt x="25518" y="8057"/>
                  <a:pt x="25746" y="8159"/>
                  <a:pt x="25848" y="7930"/>
                </a:cubicBezTo>
                <a:cubicBezTo>
                  <a:pt x="25950" y="7727"/>
                  <a:pt x="26382" y="7727"/>
                  <a:pt x="26483" y="7524"/>
                </a:cubicBezTo>
                <a:cubicBezTo>
                  <a:pt x="26788" y="7422"/>
                  <a:pt x="27119" y="7295"/>
                  <a:pt x="27424" y="6990"/>
                </a:cubicBezTo>
                <a:cubicBezTo>
                  <a:pt x="27551" y="6888"/>
                  <a:pt x="27653" y="6888"/>
                  <a:pt x="27856" y="6787"/>
                </a:cubicBezTo>
                <a:cubicBezTo>
                  <a:pt x="27938" y="6683"/>
                  <a:pt x="27954" y="6530"/>
                  <a:pt x="28079" y="6530"/>
                </a:cubicBezTo>
                <a:cubicBezTo>
                  <a:pt x="28108" y="6530"/>
                  <a:pt x="28143" y="6539"/>
                  <a:pt x="28186" y="6558"/>
                </a:cubicBezTo>
                <a:cubicBezTo>
                  <a:pt x="28390" y="6558"/>
                  <a:pt x="28491" y="6253"/>
                  <a:pt x="28695" y="6253"/>
                </a:cubicBezTo>
                <a:cubicBezTo>
                  <a:pt x="28923" y="6253"/>
                  <a:pt x="29025" y="5922"/>
                  <a:pt x="29228" y="5922"/>
                </a:cubicBezTo>
                <a:cubicBezTo>
                  <a:pt x="29457" y="5821"/>
                  <a:pt x="29559" y="5719"/>
                  <a:pt x="29762" y="5617"/>
                </a:cubicBezTo>
                <a:cubicBezTo>
                  <a:pt x="29864" y="5617"/>
                  <a:pt x="29864" y="5617"/>
                  <a:pt x="29864" y="5516"/>
                </a:cubicBezTo>
                <a:cubicBezTo>
                  <a:pt x="29965" y="5287"/>
                  <a:pt x="30296" y="5287"/>
                  <a:pt x="30499" y="5185"/>
                </a:cubicBezTo>
                <a:cubicBezTo>
                  <a:pt x="30601" y="5084"/>
                  <a:pt x="30931" y="4982"/>
                  <a:pt x="31033" y="4753"/>
                </a:cubicBezTo>
                <a:cubicBezTo>
                  <a:pt x="31236" y="4652"/>
                  <a:pt x="31465" y="4550"/>
                  <a:pt x="31668" y="4448"/>
                </a:cubicBezTo>
                <a:cubicBezTo>
                  <a:pt x="31872" y="4347"/>
                  <a:pt x="32100" y="4245"/>
                  <a:pt x="32304" y="4118"/>
                </a:cubicBezTo>
                <a:cubicBezTo>
                  <a:pt x="32405" y="4016"/>
                  <a:pt x="32634" y="4118"/>
                  <a:pt x="32736" y="3915"/>
                </a:cubicBezTo>
                <a:cubicBezTo>
                  <a:pt x="32837" y="3813"/>
                  <a:pt x="32939" y="3711"/>
                  <a:pt x="33142" y="3610"/>
                </a:cubicBezTo>
                <a:cubicBezTo>
                  <a:pt x="33574" y="3482"/>
                  <a:pt x="33905" y="3177"/>
                  <a:pt x="34413" y="3076"/>
                </a:cubicBezTo>
                <a:cubicBezTo>
                  <a:pt x="34540" y="2974"/>
                  <a:pt x="34744" y="2847"/>
                  <a:pt x="34947" y="2847"/>
                </a:cubicBezTo>
                <a:cubicBezTo>
                  <a:pt x="35176" y="2745"/>
                  <a:pt x="35379" y="2644"/>
                  <a:pt x="35684" y="2440"/>
                </a:cubicBezTo>
                <a:lnTo>
                  <a:pt x="36650" y="2440"/>
                </a:lnTo>
                <a:lnTo>
                  <a:pt x="36751" y="2542"/>
                </a:lnTo>
                <a:lnTo>
                  <a:pt x="36751" y="2974"/>
                </a:lnTo>
                <a:cubicBezTo>
                  <a:pt x="36853" y="2974"/>
                  <a:pt x="36853" y="3076"/>
                  <a:pt x="36955" y="3177"/>
                </a:cubicBezTo>
                <a:lnTo>
                  <a:pt x="36955" y="3610"/>
                </a:lnTo>
                <a:cubicBezTo>
                  <a:pt x="36853" y="3610"/>
                  <a:pt x="36853" y="3711"/>
                  <a:pt x="36751" y="3813"/>
                </a:cubicBezTo>
                <a:lnTo>
                  <a:pt x="36751" y="5516"/>
                </a:lnTo>
                <a:cubicBezTo>
                  <a:pt x="36955" y="5922"/>
                  <a:pt x="37082" y="6253"/>
                  <a:pt x="37183" y="6456"/>
                </a:cubicBezTo>
                <a:cubicBezTo>
                  <a:pt x="37590" y="6558"/>
                  <a:pt x="37819" y="6787"/>
                  <a:pt x="38124" y="6888"/>
                </a:cubicBezTo>
                <a:lnTo>
                  <a:pt x="38658" y="6888"/>
                </a:lnTo>
                <a:cubicBezTo>
                  <a:pt x="38759" y="6888"/>
                  <a:pt x="38759" y="6787"/>
                  <a:pt x="38861" y="6787"/>
                </a:cubicBezTo>
                <a:cubicBezTo>
                  <a:pt x="38988" y="6787"/>
                  <a:pt x="38988" y="6888"/>
                  <a:pt x="39090" y="6888"/>
                </a:cubicBezTo>
                <a:lnTo>
                  <a:pt x="39496" y="6888"/>
                </a:lnTo>
                <a:lnTo>
                  <a:pt x="39725" y="6659"/>
                </a:lnTo>
                <a:lnTo>
                  <a:pt x="40259" y="6659"/>
                </a:lnTo>
                <a:cubicBezTo>
                  <a:pt x="40360" y="6659"/>
                  <a:pt x="40462" y="6558"/>
                  <a:pt x="40564" y="6456"/>
                </a:cubicBezTo>
                <a:lnTo>
                  <a:pt x="40894" y="6456"/>
                </a:lnTo>
                <a:cubicBezTo>
                  <a:pt x="40996" y="6456"/>
                  <a:pt x="41098" y="6354"/>
                  <a:pt x="41199" y="6354"/>
                </a:cubicBezTo>
                <a:cubicBezTo>
                  <a:pt x="41301" y="6253"/>
                  <a:pt x="41402" y="6151"/>
                  <a:pt x="41530" y="6151"/>
                </a:cubicBezTo>
                <a:cubicBezTo>
                  <a:pt x="41631" y="6088"/>
                  <a:pt x="41707" y="6088"/>
                  <a:pt x="41784" y="6088"/>
                </a:cubicBezTo>
                <a:cubicBezTo>
                  <a:pt x="41860" y="6088"/>
                  <a:pt x="41936" y="6088"/>
                  <a:pt x="42038" y="6024"/>
                </a:cubicBezTo>
                <a:cubicBezTo>
                  <a:pt x="42225" y="5858"/>
                  <a:pt x="42462" y="5692"/>
                  <a:pt x="42723" y="5692"/>
                </a:cubicBezTo>
                <a:cubicBezTo>
                  <a:pt x="42782" y="5692"/>
                  <a:pt x="42841" y="5700"/>
                  <a:pt x="42902" y="5719"/>
                </a:cubicBezTo>
                <a:cubicBezTo>
                  <a:pt x="43105" y="5516"/>
                  <a:pt x="43309" y="5516"/>
                  <a:pt x="43537" y="5516"/>
                </a:cubicBezTo>
                <a:cubicBezTo>
                  <a:pt x="43639" y="5287"/>
                  <a:pt x="43944" y="5287"/>
                  <a:pt x="44173" y="5185"/>
                </a:cubicBezTo>
                <a:cubicBezTo>
                  <a:pt x="44173" y="5084"/>
                  <a:pt x="44274" y="5084"/>
                  <a:pt x="44376" y="5084"/>
                </a:cubicBezTo>
                <a:cubicBezTo>
                  <a:pt x="44653" y="5084"/>
                  <a:pt x="44769" y="4851"/>
                  <a:pt x="44980" y="4851"/>
                </a:cubicBezTo>
                <a:cubicBezTo>
                  <a:pt x="45020" y="4851"/>
                  <a:pt x="45064" y="4860"/>
                  <a:pt x="45113" y="4880"/>
                </a:cubicBezTo>
                <a:cubicBezTo>
                  <a:pt x="45113" y="4880"/>
                  <a:pt x="45215" y="4753"/>
                  <a:pt x="45342" y="4753"/>
                </a:cubicBezTo>
                <a:cubicBezTo>
                  <a:pt x="45545" y="4753"/>
                  <a:pt x="45749" y="4448"/>
                  <a:pt x="45977" y="4448"/>
                </a:cubicBezTo>
                <a:cubicBezTo>
                  <a:pt x="46021" y="4463"/>
                  <a:pt x="46058" y="4469"/>
                  <a:pt x="46091" y="4469"/>
                </a:cubicBezTo>
                <a:cubicBezTo>
                  <a:pt x="46289" y="4469"/>
                  <a:pt x="46330" y="4245"/>
                  <a:pt x="46613" y="4245"/>
                </a:cubicBezTo>
                <a:cubicBezTo>
                  <a:pt x="46653" y="4259"/>
                  <a:pt x="46690" y="4264"/>
                  <a:pt x="46725" y="4264"/>
                </a:cubicBezTo>
                <a:cubicBezTo>
                  <a:pt x="46949" y="4264"/>
                  <a:pt x="47063" y="4016"/>
                  <a:pt x="47350" y="4016"/>
                </a:cubicBezTo>
                <a:cubicBezTo>
                  <a:pt x="47379" y="4031"/>
                  <a:pt x="47406" y="4037"/>
                  <a:pt x="47432" y="4037"/>
                </a:cubicBezTo>
                <a:cubicBezTo>
                  <a:pt x="47587" y="4037"/>
                  <a:pt x="47702" y="3813"/>
                  <a:pt x="47985" y="3813"/>
                </a:cubicBezTo>
                <a:cubicBezTo>
                  <a:pt x="47985" y="3833"/>
                  <a:pt x="47989" y="3841"/>
                  <a:pt x="47997" y="3841"/>
                </a:cubicBezTo>
                <a:cubicBezTo>
                  <a:pt x="48026" y="3841"/>
                  <a:pt x="48107" y="3711"/>
                  <a:pt x="48189" y="3711"/>
                </a:cubicBezTo>
                <a:cubicBezTo>
                  <a:pt x="48392" y="3610"/>
                  <a:pt x="48621" y="3482"/>
                  <a:pt x="48824" y="3482"/>
                </a:cubicBezTo>
                <a:cubicBezTo>
                  <a:pt x="49027" y="3482"/>
                  <a:pt x="49256" y="3279"/>
                  <a:pt x="49561" y="3279"/>
                </a:cubicBezTo>
                <a:cubicBezTo>
                  <a:pt x="49790" y="3279"/>
                  <a:pt x="49993" y="2974"/>
                  <a:pt x="50298" y="2847"/>
                </a:cubicBezTo>
                <a:lnTo>
                  <a:pt x="50832" y="2847"/>
                </a:lnTo>
                <a:cubicBezTo>
                  <a:pt x="50933" y="2745"/>
                  <a:pt x="51061" y="2745"/>
                  <a:pt x="51061" y="2644"/>
                </a:cubicBezTo>
                <a:cubicBezTo>
                  <a:pt x="51467" y="2644"/>
                  <a:pt x="51798" y="2440"/>
                  <a:pt x="52204" y="2212"/>
                </a:cubicBezTo>
                <a:lnTo>
                  <a:pt x="52967" y="2212"/>
                </a:lnTo>
                <a:cubicBezTo>
                  <a:pt x="52967" y="2110"/>
                  <a:pt x="53068" y="2110"/>
                  <a:pt x="53170" y="2008"/>
                </a:cubicBezTo>
                <a:lnTo>
                  <a:pt x="53907" y="2008"/>
                </a:lnTo>
                <a:cubicBezTo>
                  <a:pt x="54009" y="1907"/>
                  <a:pt x="54110" y="1907"/>
                  <a:pt x="54110" y="1805"/>
                </a:cubicBezTo>
                <a:lnTo>
                  <a:pt x="54542" y="1805"/>
                </a:lnTo>
                <a:cubicBezTo>
                  <a:pt x="54644" y="1907"/>
                  <a:pt x="54746" y="2008"/>
                  <a:pt x="54873" y="2212"/>
                </a:cubicBezTo>
                <a:lnTo>
                  <a:pt x="54873" y="3177"/>
                </a:lnTo>
                <a:cubicBezTo>
                  <a:pt x="54975" y="3279"/>
                  <a:pt x="54975" y="3279"/>
                  <a:pt x="55076" y="3381"/>
                </a:cubicBezTo>
                <a:lnTo>
                  <a:pt x="55076" y="4245"/>
                </a:lnTo>
                <a:cubicBezTo>
                  <a:pt x="55280" y="4347"/>
                  <a:pt x="55178" y="4652"/>
                  <a:pt x="55508" y="4753"/>
                </a:cubicBezTo>
                <a:cubicBezTo>
                  <a:pt x="55712" y="4880"/>
                  <a:pt x="55915" y="5084"/>
                  <a:pt x="56144" y="5185"/>
                </a:cubicBezTo>
                <a:cubicBezTo>
                  <a:pt x="56347" y="5287"/>
                  <a:pt x="56550" y="5389"/>
                  <a:pt x="56779" y="5516"/>
                </a:cubicBezTo>
                <a:cubicBezTo>
                  <a:pt x="56982" y="5617"/>
                  <a:pt x="57186" y="5821"/>
                  <a:pt x="57516" y="5922"/>
                </a:cubicBezTo>
                <a:lnTo>
                  <a:pt x="58990" y="5922"/>
                </a:lnTo>
                <a:cubicBezTo>
                  <a:pt x="59092" y="6024"/>
                  <a:pt x="59194" y="6024"/>
                  <a:pt x="59194" y="6024"/>
                </a:cubicBezTo>
                <a:cubicBezTo>
                  <a:pt x="59321" y="6024"/>
                  <a:pt x="59321" y="5922"/>
                  <a:pt x="59422" y="5922"/>
                </a:cubicBezTo>
                <a:lnTo>
                  <a:pt x="60998" y="5922"/>
                </a:lnTo>
                <a:lnTo>
                  <a:pt x="61100" y="5821"/>
                </a:lnTo>
                <a:lnTo>
                  <a:pt x="61227" y="5719"/>
                </a:lnTo>
                <a:lnTo>
                  <a:pt x="62701" y="5719"/>
                </a:lnTo>
                <a:cubicBezTo>
                  <a:pt x="62701" y="5617"/>
                  <a:pt x="62803" y="5516"/>
                  <a:pt x="62904" y="5516"/>
                </a:cubicBezTo>
                <a:lnTo>
                  <a:pt x="63870" y="5516"/>
                </a:lnTo>
                <a:cubicBezTo>
                  <a:pt x="63972" y="5389"/>
                  <a:pt x="63972" y="5389"/>
                  <a:pt x="64073" y="5287"/>
                </a:cubicBezTo>
                <a:lnTo>
                  <a:pt x="65141" y="5287"/>
                </a:lnTo>
                <a:cubicBezTo>
                  <a:pt x="65141" y="5185"/>
                  <a:pt x="65243" y="5185"/>
                  <a:pt x="65344" y="5084"/>
                </a:cubicBezTo>
                <a:lnTo>
                  <a:pt x="66081" y="5084"/>
                </a:lnTo>
                <a:cubicBezTo>
                  <a:pt x="66183" y="4982"/>
                  <a:pt x="66310" y="4982"/>
                  <a:pt x="66412" y="4880"/>
                </a:cubicBezTo>
                <a:lnTo>
                  <a:pt x="66945" y="4880"/>
                </a:lnTo>
                <a:lnTo>
                  <a:pt x="67149" y="4652"/>
                </a:lnTo>
                <a:lnTo>
                  <a:pt x="67987" y="4652"/>
                </a:lnTo>
                <a:cubicBezTo>
                  <a:pt x="68089" y="4550"/>
                  <a:pt x="68089" y="4550"/>
                  <a:pt x="68216" y="4448"/>
                </a:cubicBezTo>
                <a:lnTo>
                  <a:pt x="68953" y="4448"/>
                </a:lnTo>
                <a:cubicBezTo>
                  <a:pt x="69055" y="4448"/>
                  <a:pt x="69157" y="4347"/>
                  <a:pt x="69157" y="4245"/>
                </a:cubicBezTo>
                <a:lnTo>
                  <a:pt x="69792" y="4245"/>
                </a:lnTo>
                <a:cubicBezTo>
                  <a:pt x="69792" y="4245"/>
                  <a:pt x="69894" y="4118"/>
                  <a:pt x="69995" y="4118"/>
                </a:cubicBezTo>
                <a:lnTo>
                  <a:pt x="70758" y="4118"/>
                </a:lnTo>
                <a:cubicBezTo>
                  <a:pt x="70859" y="4016"/>
                  <a:pt x="70961" y="3915"/>
                  <a:pt x="70961" y="3915"/>
                </a:cubicBezTo>
                <a:lnTo>
                  <a:pt x="72232" y="3915"/>
                </a:lnTo>
                <a:cubicBezTo>
                  <a:pt x="72334" y="3813"/>
                  <a:pt x="72334" y="3711"/>
                  <a:pt x="72435" y="3711"/>
                </a:cubicBezTo>
                <a:lnTo>
                  <a:pt x="75714" y="3711"/>
                </a:lnTo>
                <a:cubicBezTo>
                  <a:pt x="75714" y="3711"/>
                  <a:pt x="75841" y="3813"/>
                  <a:pt x="75943" y="3915"/>
                </a:cubicBezTo>
                <a:lnTo>
                  <a:pt x="76781" y="3915"/>
                </a:lnTo>
                <a:cubicBezTo>
                  <a:pt x="76883" y="4118"/>
                  <a:pt x="77112" y="4016"/>
                  <a:pt x="77213" y="4245"/>
                </a:cubicBezTo>
                <a:cubicBezTo>
                  <a:pt x="77417" y="4347"/>
                  <a:pt x="77620" y="4347"/>
                  <a:pt x="77747" y="4448"/>
                </a:cubicBezTo>
                <a:cubicBezTo>
                  <a:pt x="77849" y="4652"/>
                  <a:pt x="78052" y="4652"/>
                  <a:pt x="78255" y="4753"/>
                </a:cubicBezTo>
                <a:lnTo>
                  <a:pt x="78255" y="4982"/>
                </a:lnTo>
                <a:cubicBezTo>
                  <a:pt x="78789" y="5516"/>
                  <a:pt x="79221" y="6151"/>
                  <a:pt x="79857" y="6456"/>
                </a:cubicBezTo>
                <a:cubicBezTo>
                  <a:pt x="80060" y="6558"/>
                  <a:pt x="80289" y="6787"/>
                  <a:pt x="80390" y="6990"/>
                </a:cubicBezTo>
                <a:cubicBezTo>
                  <a:pt x="80594" y="7295"/>
                  <a:pt x="81026" y="7295"/>
                  <a:pt x="81127" y="7524"/>
                </a:cubicBezTo>
                <a:cubicBezTo>
                  <a:pt x="81331" y="7727"/>
                  <a:pt x="81661" y="7727"/>
                  <a:pt x="81864" y="7930"/>
                </a:cubicBezTo>
                <a:cubicBezTo>
                  <a:pt x="82068" y="8159"/>
                  <a:pt x="82398" y="8261"/>
                  <a:pt x="82703" y="8464"/>
                </a:cubicBezTo>
                <a:cubicBezTo>
                  <a:pt x="82767" y="8515"/>
                  <a:pt x="82849" y="8515"/>
                  <a:pt x="82941" y="8515"/>
                </a:cubicBezTo>
                <a:cubicBezTo>
                  <a:pt x="83034" y="8515"/>
                  <a:pt x="83135" y="8515"/>
                  <a:pt x="83237" y="8566"/>
                </a:cubicBezTo>
                <a:cubicBezTo>
                  <a:pt x="83339" y="8693"/>
                  <a:pt x="83466" y="8794"/>
                  <a:pt x="83567" y="8896"/>
                </a:cubicBezTo>
                <a:lnTo>
                  <a:pt x="83974" y="8896"/>
                </a:lnTo>
                <a:cubicBezTo>
                  <a:pt x="84077" y="8978"/>
                  <a:pt x="84163" y="9127"/>
                  <a:pt x="84246" y="9127"/>
                </a:cubicBezTo>
                <a:cubicBezTo>
                  <a:pt x="84266" y="9127"/>
                  <a:pt x="84285" y="9119"/>
                  <a:pt x="84304" y="9099"/>
                </a:cubicBezTo>
                <a:cubicBezTo>
                  <a:pt x="84304" y="8998"/>
                  <a:pt x="84406" y="8998"/>
                  <a:pt x="84508" y="8998"/>
                </a:cubicBezTo>
                <a:cubicBezTo>
                  <a:pt x="84508" y="8998"/>
                  <a:pt x="84609" y="8998"/>
                  <a:pt x="84736" y="9099"/>
                </a:cubicBezTo>
                <a:cubicBezTo>
                  <a:pt x="84804" y="9133"/>
                  <a:pt x="84861" y="9145"/>
                  <a:pt x="84913" y="9145"/>
                </a:cubicBezTo>
                <a:cubicBezTo>
                  <a:pt x="85019" y="9145"/>
                  <a:pt x="85109" y="9099"/>
                  <a:pt x="85245" y="9099"/>
                </a:cubicBezTo>
                <a:cubicBezTo>
                  <a:pt x="85372" y="9099"/>
                  <a:pt x="85372" y="8998"/>
                  <a:pt x="85372" y="8998"/>
                </a:cubicBezTo>
                <a:cubicBezTo>
                  <a:pt x="85582" y="9068"/>
                  <a:pt x="85743" y="9198"/>
                  <a:pt x="85898" y="9198"/>
                </a:cubicBezTo>
                <a:cubicBezTo>
                  <a:pt x="85969" y="9198"/>
                  <a:pt x="86037" y="9171"/>
                  <a:pt x="86109" y="9099"/>
                </a:cubicBezTo>
                <a:cubicBezTo>
                  <a:pt x="86109" y="8998"/>
                  <a:pt x="86007" y="8896"/>
                  <a:pt x="86007" y="8794"/>
                </a:cubicBezTo>
                <a:cubicBezTo>
                  <a:pt x="85779" y="8794"/>
                  <a:pt x="85779" y="8693"/>
                  <a:pt x="85779" y="8566"/>
                </a:cubicBezTo>
                <a:cubicBezTo>
                  <a:pt x="85677" y="8464"/>
                  <a:pt x="85575" y="8464"/>
                  <a:pt x="85575" y="8464"/>
                </a:cubicBezTo>
                <a:cubicBezTo>
                  <a:pt x="85638" y="8401"/>
                  <a:pt x="85672" y="8377"/>
                  <a:pt x="85692" y="8377"/>
                </a:cubicBezTo>
                <a:cubicBezTo>
                  <a:pt x="85735" y="8377"/>
                  <a:pt x="85708" y="8495"/>
                  <a:pt x="85779" y="8566"/>
                </a:cubicBezTo>
                <a:cubicBezTo>
                  <a:pt x="85880" y="8566"/>
                  <a:pt x="86007" y="8566"/>
                  <a:pt x="86007" y="8794"/>
                </a:cubicBezTo>
                <a:cubicBezTo>
                  <a:pt x="86109" y="8693"/>
                  <a:pt x="86211" y="8794"/>
                  <a:pt x="86414" y="8566"/>
                </a:cubicBezTo>
                <a:cubicBezTo>
                  <a:pt x="86211" y="8464"/>
                  <a:pt x="86109" y="8362"/>
                  <a:pt x="85880" y="8261"/>
                </a:cubicBezTo>
                <a:cubicBezTo>
                  <a:pt x="86007" y="8159"/>
                  <a:pt x="86109" y="8057"/>
                  <a:pt x="86109" y="8057"/>
                </a:cubicBezTo>
                <a:lnTo>
                  <a:pt x="86109" y="7829"/>
                </a:lnTo>
                <a:cubicBezTo>
                  <a:pt x="86109" y="7727"/>
                  <a:pt x="86007" y="7727"/>
                  <a:pt x="85779" y="7727"/>
                </a:cubicBezTo>
                <a:cubicBezTo>
                  <a:pt x="85677" y="7625"/>
                  <a:pt x="85575" y="7524"/>
                  <a:pt x="85474" y="7295"/>
                </a:cubicBezTo>
                <a:cubicBezTo>
                  <a:pt x="85372" y="7092"/>
                  <a:pt x="85041" y="7193"/>
                  <a:pt x="84940" y="6990"/>
                </a:cubicBezTo>
                <a:cubicBezTo>
                  <a:pt x="84838" y="6888"/>
                  <a:pt x="84609" y="6787"/>
                  <a:pt x="84406" y="6659"/>
                </a:cubicBezTo>
                <a:cubicBezTo>
                  <a:pt x="84203" y="6558"/>
                  <a:pt x="83974" y="6354"/>
                  <a:pt x="83771" y="6253"/>
                </a:cubicBezTo>
                <a:cubicBezTo>
                  <a:pt x="83339" y="6024"/>
                  <a:pt x="83237" y="5516"/>
                  <a:pt x="82703" y="5516"/>
                </a:cubicBezTo>
                <a:cubicBezTo>
                  <a:pt x="82398" y="5084"/>
                  <a:pt x="82068" y="4753"/>
                  <a:pt x="81763" y="4448"/>
                </a:cubicBezTo>
                <a:lnTo>
                  <a:pt x="80162" y="2847"/>
                </a:lnTo>
                <a:cubicBezTo>
                  <a:pt x="80107" y="2888"/>
                  <a:pt x="80062" y="2905"/>
                  <a:pt x="80023" y="2905"/>
                </a:cubicBezTo>
                <a:cubicBezTo>
                  <a:pt x="79865" y="2905"/>
                  <a:pt x="79809" y="2631"/>
                  <a:pt x="79607" y="2631"/>
                </a:cubicBezTo>
                <a:cubicBezTo>
                  <a:pt x="79582" y="2631"/>
                  <a:pt x="79556" y="2635"/>
                  <a:pt x="79526" y="2644"/>
                </a:cubicBezTo>
                <a:cubicBezTo>
                  <a:pt x="79425" y="2542"/>
                  <a:pt x="79221" y="2339"/>
                  <a:pt x="79120" y="2212"/>
                </a:cubicBezTo>
                <a:lnTo>
                  <a:pt x="78789" y="2212"/>
                </a:lnTo>
                <a:cubicBezTo>
                  <a:pt x="78687" y="2212"/>
                  <a:pt x="78586" y="2110"/>
                  <a:pt x="78484" y="2008"/>
                </a:cubicBezTo>
                <a:lnTo>
                  <a:pt x="78154" y="2008"/>
                </a:lnTo>
                <a:cubicBezTo>
                  <a:pt x="78052" y="2008"/>
                  <a:pt x="77950" y="1907"/>
                  <a:pt x="77849" y="1805"/>
                </a:cubicBezTo>
                <a:lnTo>
                  <a:pt x="76883" y="1805"/>
                </a:lnTo>
                <a:cubicBezTo>
                  <a:pt x="76781" y="1703"/>
                  <a:pt x="76781" y="1703"/>
                  <a:pt x="76680" y="1703"/>
                </a:cubicBezTo>
                <a:cubicBezTo>
                  <a:pt x="76514" y="1640"/>
                  <a:pt x="76330" y="1640"/>
                  <a:pt x="76146" y="1640"/>
                </a:cubicBezTo>
                <a:cubicBezTo>
                  <a:pt x="75962" y="1640"/>
                  <a:pt x="75777" y="1640"/>
                  <a:pt x="75612" y="1576"/>
                </a:cubicBezTo>
                <a:cubicBezTo>
                  <a:pt x="75612" y="1475"/>
                  <a:pt x="75511" y="1475"/>
                  <a:pt x="75511" y="1475"/>
                </a:cubicBezTo>
                <a:cubicBezTo>
                  <a:pt x="75409" y="1475"/>
                  <a:pt x="75307" y="1576"/>
                  <a:pt x="75307" y="1576"/>
                </a:cubicBezTo>
                <a:cubicBezTo>
                  <a:pt x="75206" y="1576"/>
                  <a:pt x="75078" y="1475"/>
                  <a:pt x="75078" y="1475"/>
                </a:cubicBezTo>
                <a:lnTo>
                  <a:pt x="73071" y="1475"/>
                </a:lnTo>
                <a:cubicBezTo>
                  <a:pt x="72969" y="1475"/>
                  <a:pt x="72969" y="1576"/>
                  <a:pt x="72867" y="1576"/>
                </a:cubicBezTo>
                <a:lnTo>
                  <a:pt x="71164" y="1576"/>
                </a:lnTo>
                <a:cubicBezTo>
                  <a:pt x="71164" y="1703"/>
                  <a:pt x="71063" y="1805"/>
                  <a:pt x="70961" y="1805"/>
                </a:cubicBezTo>
                <a:lnTo>
                  <a:pt x="70224" y="1805"/>
                </a:lnTo>
                <a:cubicBezTo>
                  <a:pt x="70122" y="1907"/>
                  <a:pt x="69995" y="2008"/>
                  <a:pt x="69995" y="2008"/>
                </a:cubicBezTo>
                <a:lnTo>
                  <a:pt x="69157" y="2008"/>
                </a:lnTo>
                <a:cubicBezTo>
                  <a:pt x="69055" y="2110"/>
                  <a:pt x="69055" y="2212"/>
                  <a:pt x="68953" y="2212"/>
                </a:cubicBezTo>
                <a:lnTo>
                  <a:pt x="68420" y="2212"/>
                </a:lnTo>
                <a:cubicBezTo>
                  <a:pt x="68318" y="2339"/>
                  <a:pt x="68216" y="2339"/>
                  <a:pt x="68089" y="2440"/>
                </a:cubicBezTo>
                <a:lnTo>
                  <a:pt x="67352" y="2440"/>
                </a:lnTo>
                <a:cubicBezTo>
                  <a:pt x="67250" y="2542"/>
                  <a:pt x="67149" y="2542"/>
                  <a:pt x="67149" y="2644"/>
                </a:cubicBezTo>
                <a:lnTo>
                  <a:pt x="66310" y="2644"/>
                </a:lnTo>
                <a:lnTo>
                  <a:pt x="66081" y="2847"/>
                </a:lnTo>
                <a:lnTo>
                  <a:pt x="65446" y="2847"/>
                </a:lnTo>
                <a:cubicBezTo>
                  <a:pt x="65446" y="2974"/>
                  <a:pt x="65344" y="2974"/>
                  <a:pt x="65344" y="3076"/>
                </a:cubicBezTo>
                <a:cubicBezTo>
                  <a:pt x="65243" y="2974"/>
                  <a:pt x="65141" y="2974"/>
                  <a:pt x="65141" y="2847"/>
                </a:cubicBezTo>
                <a:cubicBezTo>
                  <a:pt x="65039" y="2974"/>
                  <a:pt x="64912" y="2974"/>
                  <a:pt x="64912" y="3076"/>
                </a:cubicBezTo>
                <a:lnTo>
                  <a:pt x="64505" y="3076"/>
                </a:lnTo>
                <a:cubicBezTo>
                  <a:pt x="64404" y="3076"/>
                  <a:pt x="64404" y="3177"/>
                  <a:pt x="64277" y="3279"/>
                </a:cubicBezTo>
                <a:lnTo>
                  <a:pt x="63133" y="3279"/>
                </a:lnTo>
                <a:cubicBezTo>
                  <a:pt x="63006" y="3381"/>
                  <a:pt x="62904" y="3381"/>
                  <a:pt x="62803" y="3482"/>
                </a:cubicBezTo>
                <a:lnTo>
                  <a:pt x="62066" y="3482"/>
                </a:lnTo>
                <a:cubicBezTo>
                  <a:pt x="61964" y="3482"/>
                  <a:pt x="61964" y="3610"/>
                  <a:pt x="61862" y="3711"/>
                </a:cubicBezTo>
                <a:lnTo>
                  <a:pt x="60159" y="3711"/>
                </a:lnTo>
                <a:cubicBezTo>
                  <a:pt x="59956" y="3813"/>
                  <a:pt x="59727" y="3813"/>
                  <a:pt x="59626" y="3915"/>
                </a:cubicBezTo>
                <a:cubicBezTo>
                  <a:pt x="59524" y="3813"/>
                  <a:pt x="59524" y="3711"/>
                  <a:pt x="59422" y="3711"/>
                </a:cubicBezTo>
                <a:lnTo>
                  <a:pt x="58558" y="3711"/>
                </a:lnTo>
                <a:cubicBezTo>
                  <a:pt x="58457" y="3482"/>
                  <a:pt x="58253" y="3279"/>
                  <a:pt x="58050" y="3076"/>
                </a:cubicBezTo>
                <a:lnTo>
                  <a:pt x="58050" y="2339"/>
                </a:lnTo>
                <a:cubicBezTo>
                  <a:pt x="57923" y="2212"/>
                  <a:pt x="57821" y="2212"/>
                  <a:pt x="57719" y="2110"/>
                </a:cubicBezTo>
                <a:cubicBezTo>
                  <a:pt x="57719" y="2110"/>
                  <a:pt x="57821" y="2008"/>
                  <a:pt x="57923" y="1907"/>
                </a:cubicBezTo>
                <a:lnTo>
                  <a:pt x="57923" y="1576"/>
                </a:lnTo>
                <a:cubicBezTo>
                  <a:pt x="57618" y="1068"/>
                  <a:pt x="57414" y="534"/>
                  <a:pt x="56881" y="204"/>
                </a:cubicBezTo>
                <a:cubicBezTo>
                  <a:pt x="56779" y="204"/>
                  <a:pt x="56550" y="306"/>
                  <a:pt x="56347" y="306"/>
                </a:cubicBezTo>
                <a:cubicBezTo>
                  <a:pt x="56245" y="204"/>
                  <a:pt x="56144" y="102"/>
                  <a:pt x="55915" y="1"/>
                </a:cubicBezTo>
                <a:lnTo>
                  <a:pt x="53272" y="1"/>
                </a:lnTo>
                <a:cubicBezTo>
                  <a:pt x="53272" y="102"/>
                  <a:pt x="53170" y="102"/>
                  <a:pt x="53068" y="204"/>
                </a:cubicBezTo>
                <a:lnTo>
                  <a:pt x="52535" y="204"/>
                </a:lnTo>
                <a:cubicBezTo>
                  <a:pt x="52433" y="306"/>
                  <a:pt x="52331" y="306"/>
                  <a:pt x="52331" y="433"/>
                </a:cubicBezTo>
                <a:lnTo>
                  <a:pt x="51798" y="433"/>
                </a:lnTo>
                <a:cubicBezTo>
                  <a:pt x="51467" y="534"/>
                  <a:pt x="51264" y="738"/>
                  <a:pt x="50933" y="839"/>
                </a:cubicBezTo>
                <a:lnTo>
                  <a:pt x="50527" y="839"/>
                </a:lnTo>
                <a:cubicBezTo>
                  <a:pt x="50196" y="941"/>
                  <a:pt x="50095" y="1170"/>
                  <a:pt x="49891" y="1170"/>
                </a:cubicBezTo>
                <a:cubicBezTo>
                  <a:pt x="49561" y="1170"/>
                  <a:pt x="49358" y="1271"/>
                  <a:pt x="49154" y="1373"/>
                </a:cubicBezTo>
                <a:cubicBezTo>
                  <a:pt x="48926" y="1576"/>
                  <a:pt x="48722" y="1703"/>
                  <a:pt x="48392" y="1703"/>
                </a:cubicBezTo>
                <a:cubicBezTo>
                  <a:pt x="47985" y="2008"/>
                  <a:pt x="47350" y="2008"/>
                  <a:pt x="46918" y="2339"/>
                </a:cubicBezTo>
                <a:cubicBezTo>
                  <a:pt x="46816" y="2440"/>
                  <a:pt x="46740" y="2466"/>
                  <a:pt x="46660" y="2466"/>
                </a:cubicBezTo>
                <a:cubicBezTo>
                  <a:pt x="46581" y="2466"/>
                  <a:pt x="46498" y="2440"/>
                  <a:pt x="46384" y="2440"/>
                </a:cubicBezTo>
                <a:cubicBezTo>
                  <a:pt x="46282" y="2542"/>
                  <a:pt x="46079" y="2745"/>
                  <a:pt x="45977" y="2847"/>
                </a:cubicBezTo>
                <a:cubicBezTo>
                  <a:pt x="45933" y="2834"/>
                  <a:pt x="45891" y="2828"/>
                  <a:pt x="45852" y="2828"/>
                </a:cubicBezTo>
                <a:cubicBezTo>
                  <a:pt x="45592" y="2828"/>
                  <a:pt x="45413" y="3076"/>
                  <a:pt x="45215" y="3076"/>
                </a:cubicBezTo>
                <a:cubicBezTo>
                  <a:pt x="45171" y="3061"/>
                  <a:pt x="45132" y="3055"/>
                  <a:pt x="45095" y="3055"/>
                </a:cubicBezTo>
                <a:cubicBezTo>
                  <a:pt x="44876" y="3055"/>
                  <a:pt x="44761" y="3279"/>
                  <a:pt x="44478" y="3279"/>
                </a:cubicBezTo>
                <a:cubicBezTo>
                  <a:pt x="44327" y="3279"/>
                  <a:pt x="44176" y="3461"/>
                  <a:pt x="43973" y="3461"/>
                </a:cubicBezTo>
                <a:cubicBezTo>
                  <a:pt x="43902" y="3461"/>
                  <a:pt x="43826" y="3440"/>
                  <a:pt x="43741" y="3381"/>
                </a:cubicBezTo>
                <a:cubicBezTo>
                  <a:pt x="43537" y="3610"/>
                  <a:pt x="43309" y="3915"/>
                  <a:pt x="43207" y="4118"/>
                </a:cubicBezTo>
                <a:cubicBezTo>
                  <a:pt x="43105" y="4016"/>
                  <a:pt x="43004" y="3915"/>
                  <a:pt x="42902" y="3915"/>
                </a:cubicBezTo>
                <a:cubicBezTo>
                  <a:pt x="42902" y="4016"/>
                  <a:pt x="42800" y="4118"/>
                  <a:pt x="42800" y="4245"/>
                </a:cubicBezTo>
                <a:cubicBezTo>
                  <a:pt x="42673" y="4245"/>
                  <a:pt x="42572" y="4118"/>
                  <a:pt x="42572" y="4118"/>
                </a:cubicBezTo>
                <a:cubicBezTo>
                  <a:pt x="42470" y="4118"/>
                  <a:pt x="42368" y="4245"/>
                  <a:pt x="42368" y="4245"/>
                </a:cubicBezTo>
                <a:cubicBezTo>
                  <a:pt x="42165" y="4245"/>
                  <a:pt x="41835" y="4245"/>
                  <a:pt x="41733" y="4448"/>
                </a:cubicBezTo>
                <a:cubicBezTo>
                  <a:pt x="41402" y="4448"/>
                  <a:pt x="41301" y="4753"/>
                  <a:pt x="40996" y="4880"/>
                </a:cubicBezTo>
                <a:lnTo>
                  <a:pt x="40665" y="4880"/>
                </a:lnTo>
                <a:cubicBezTo>
                  <a:pt x="40564" y="5084"/>
                  <a:pt x="40462" y="5185"/>
                  <a:pt x="40360" y="5287"/>
                </a:cubicBezTo>
                <a:lnTo>
                  <a:pt x="39623" y="5287"/>
                </a:lnTo>
                <a:cubicBezTo>
                  <a:pt x="39496" y="5516"/>
                  <a:pt x="39395" y="5617"/>
                  <a:pt x="39293" y="5719"/>
                </a:cubicBezTo>
                <a:cubicBezTo>
                  <a:pt x="39191" y="5617"/>
                  <a:pt x="39191" y="5617"/>
                  <a:pt x="39090" y="5516"/>
                </a:cubicBezTo>
                <a:cubicBezTo>
                  <a:pt x="38988" y="5617"/>
                  <a:pt x="38861" y="5617"/>
                  <a:pt x="38861" y="5719"/>
                </a:cubicBezTo>
                <a:cubicBezTo>
                  <a:pt x="38556" y="5617"/>
                  <a:pt x="38353" y="5516"/>
                  <a:pt x="38124" y="5389"/>
                </a:cubicBezTo>
                <a:lnTo>
                  <a:pt x="38124" y="2339"/>
                </a:lnTo>
                <a:cubicBezTo>
                  <a:pt x="37921" y="2008"/>
                  <a:pt x="37488" y="2008"/>
                  <a:pt x="37285" y="1703"/>
                </a:cubicBezTo>
                <a:cubicBezTo>
                  <a:pt x="37183" y="1576"/>
                  <a:pt x="36955" y="1576"/>
                  <a:pt x="36853" y="1475"/>
                </a:cubicBezTo>
                <a:cubicBezTo>
                  <a:pt x="36751" y="1576"/>
                  <a:pt x="36650" y="1576"/>
                  <a:pt x="36548" y="1703"/>
                </a:cubicBezTo>
                <a:cubicBezTo>
                  <a:pt x="36446" y="1576"/>
                  <a:pt x="36319" y="1475"/>
                  <a:pt x="36218" y="1475"/>
                </a:cubicBezTo>
                <a:cubicBezTo>
                  <a:pt x="36218" y="1475"/>
                  <a:pt x="36116" y="1576"/>
                  <a:pt x="36014" y="1576"/>
                </a:cubicBezTo>
                <a:cubicBezTo>
                  <a:pt x="36014" y="1576"/>
                  <a:pt x="35913" y="1475"/>
                  <a:pt x="35811" y="1475"/>
                </a:cubicBezTo>
                <a:lnTo>
                  <a:pt x="35379" y="1475"/>
                </a:lnTo>
                <a:cubicBezTo>
                  <a:pt x="35379" y="1475"/>
                  <a:pt x="35277" y="1576"/>
                  <a:pt x="35176" y="1576"/>
                </a:cubicBezTo>
                <a:lnTo>
                  <a:pt x="34642" y="1576"/>
                </a:lnTo>
                <a:cubicBezTo>
                  <a:pt x="34311" y="2008"/>
                  <a:pt x="34006" y="2212"/>
                  <a:pt x="33473" y="2212"/>
                </a:cubicBezTo>
                <a:cubicBezTo>
                  <a:pt x="33269" y="2339"/>
                  <a:pt x="33041" y="2339"/>
                  <a:pt x="32939" y="2542"/>
                </a:cubicBezTo>
                <a:cubicBezTo>
                  <a:pt x="32837" y="2644"/>
                  <a:pt x="32704" y="2644"/>
                  <a:pt x="32571" y="2644"/>
                </a:cubicBezTo>
                <a:cubicBezTo>
                  <a:pt x="32437" y="2644"/>
                  <a:pt x="32304" y="2644"/>
                  <a:pt x="32202" y="2745"/>
                </a:cubicBezTo>
                <a:cubicBezTo>
                  <a:pt x="31668" y="2974"/>
                  <a:pt x="31236" y="3279"/>
                  <a:pt x="30728" y="3482"/>
                </a:cubicBezTo>
                <a:cubicBezTo>
                  <a:pt x="30601" y="3711"/>
                  <a:pt x="30296" y="3610"/>
                  <a:pt x="30092" y="3915"/>
                </a:cubicBezTo>
                <a:cubicBezTo>
                  <a:pt x="30058" y="3904"/>
                  <a:pt x="30027" y="3899"/>
                  <a:pt x="29998" y="3899"/>
                </a:cubicBezTo>
                <a:cubicBezTo>
                  <a:pt x="29759" y="3899"/>
                  <a:pt x="29730" y="4245"/>
                  <a:pt x="29457" y="4245"/>
                </a:cubicBezTo>
                <a:cubicBezTo>
                  <a:pt x="29394" y="4296"/>
                  <a:pt x="29311" y="4296"/>
                  <a:pt x="29232" y="4296"/>
                </a:cubicBezTo>
                <a:cubicBezTo>
                  <a:pt x="29152" y="4296"/>
                  <a:pt x="29076" y="4296"/>
                  <a:pt x="29025" y="4347"/>
                </a:cubicBezTo>
                <a:cubicBezTo>
                  <a:pt x="28923" y="4448"/>
                  <a:pt x="28822" y="4448"/>
                  <a:pt x="28695" y="4550"/>
                </a:cubicBezTo>
                <a:cubicBezTo>
                  <a:pt x="28491" y="4652"/>
                  <a:pt x="28390" y="4753"/>
                  <a:pt x="28288" y="4880"/>
                </a:cubicBezTo>
                <a:cubicBezTo>
                  <a:pt x="28251" y="4860"/>
                  <a:pt x="28217" y="4851"/>
                  <a:pt x="28186" y="4851"/>
                </a:cubicBezTo>
                <a:cubicBezTo>
                  <a:pt x="28024" y="4851"/>
                  <a:pt x="27925" y="5084"/>
                  <a:pt x="27754" y="5084"/>
                </a:cubicBezTo>
                <a:cubicBezTo>
                  <a:pt x="27551" y="5185"/>
                  <a:pt x="27424" y="5287"/>
                  <a:pt x="27220" y="5389"/>
                </a:cubicBezTo>
                <a:cubicBezTo>
                  <a:pt x="27017" y="5516"/>
                  <a:pt x="27017" y="5719"/>
                  <a:pt x="26687" y="5719"/>
                </a:cubicBezTo>
                <a:cubicBezTo>
                  <a:pt x="26483" y="5922"/>
                  <a:pt x="26153" y="5922"/>
                  <a:pt x="25950" y="6151"/>
                </a:cubicBezTo>
                <a:cubicBezTo>
                  <a:pt x="25746" y="6354"/>
                  <a:pt x="25416" y="6558"/>
                  <a:pt x="25009" y="6558"/>
                </a:cubicBezTo>
                <a:lnTo>
                  <a:pt x="24476" y="7092"/>
                </a:lnTo>
                <a:cubicBezTo>
                  <a:pt x="24361" y="7142"/>
                  <a:pt x="24253" y="7142"/>
                  <a:pt x="24161" y="7142"/>
                </a:cubicBezTo>
                <a:cubicBezTo>
                  <a:pt x="24069" y="7142"/>
                  <a:pt x="23993" y="7142"/>
                  <a:pt x="23942" y="7193"/>
                </a:cubicBezTo>
                <a:cubicBezTo>
                  <a:pt x="23739" y="7422"/>
                  <a:pt x="23510" y="7422"/>
                  <a:pt x="23408" y="7524"/>
                </a:cubicBezTo>
                <a:cubicBezTo>
                  <a:pt x="23357" y="7574"/>
                  <a:pt x="23249" y="7574"/>
                  <a:pt x="23141" y="7574"/>
                </a:cubicBezTo>
                <a:cubicBezTo>
                  <a:pt x="23033" y="7574"/>
                  <a:pt x="22925" y="7574"/>
                  <a:pt x="22874" y="7625"/>
                </a:cubicBezTo>
                <a:cubicBezTo>
                  <a:pt x="22773" y="7829"/>
                  <a:pt x="22569" y="7829"/>
                  <a:pt x="22341" y="7930"/>
                </a:cubicBezTo>
                <a:cubicBezTo>
                  <a:pt x="22286" y="7917"/>
                  <a:pt x="22234" y="7911"/>
                  <a:pt x="22182" y="7911"/>
                </a:cubicBezTo>
                <a:cubicBezTo>
                  <a:pt x="21845" y="7911"/>
                  <a:pt x="21549" y="8159"/>
                  <a:pt x="21197" y="8159"/>
                </a:cubicBezTo>
                <a:cubicBezTo>
                  <a:pt x="21070" y="8159"/>
                  <a:pt x="21070" y="8261"/>
                  <a:pt x="20968" y="8362"/>
                </a:cubicBezTo>
                <a:lnTo>
                  <a:pt x="20562" y="8362"/>
                </a:lnTo>
                <a:lnTo>
                  <a:pt x="20333" y="8566"/>
                </a:lnTo>
                <a:lnTo>
                  <a:pt x="20028" y="8566"/>
                </a:lnTo>
                <a:cubicBezTo>
                  <a:pt x="19926" y="8566"/>
                  <a:pt x="19799" y="8693"/>
                  <a:pt x="19799" y="8693"/>
                </a:cubicBezTo>
                <a:cubicBezTo>
                  <a:pt x="19697" y="8744"/>
                  <a:pt x="19596" y="8744"/>
                  <a:pt x="19507" y="8744"/>
                </a:cubicBezTo>
                <a:cubicBezTo>
                  <a:pt x="19418" y="8744"/>
                  <a:pt x="19342" y="8744"/>
                  <a:pt x="19291" y="8794"/>
                </a:cubicBezTo>
                <a:cubicBezTo>
                  <a:pt x="19176" y="8947"/>
                  <a:pt x="19043" y="8947"/>
                  <a:pt x="18909" y="8947"/>
                </a:cubicBezTo>
                <a:cubicBezTo>
                  <a:pt x="18776" y="8947"/>
                  <a:pt x="18643" y="8947"/>
                  <a:pt x="18528" y="9099"/>
                </a:cubicBezTo>
                <a:lnTo>
                  <a:pt x="17257" y="9099"/>
                </a:lnTo>
                <a:cubicBezTo>
                  <a:pt x="17156" y="8998"/>
                  <a:pt x="16952" y="8794"/>
                  <a:pt x="16851" y="8566"/>
                </a:cubicBezTo>
                <a:cubicBezTo>
                  <a:pt x="16749" y="8464"/>
                  <a:pt x="16622" y="8362"/>
                  <a:pt x="16622" y="8159"/>
                </a:cubicBezTo>
                <a:lnTo>
                  <a:pt x="16622" y="7829"/>
                </a:lnTo>
                <a:cubicBezTo>
                  <a:pt x="16622" y="7727"/>
                  <a:pt x="16851" y="7625"/>
                  <a:pt x="16851" y="7422"/>
                </a:cubicBezTo>
                <a:cubicBezTo>
                  <a:pt x="16749" y="7422"/>
                  <a:pt x="16749" y="7295"/>
                  <a:pt x="16622" y="7193"/>
                </a:cubicBezTo>
                <a:lnTo>
                  <a:pt x="16851" y="6990"/>
                </a:lnTo>
                <a:lnTo>
                  <a:pt x="16851" y="6659"/>
                </a:lnTo>
                <a:cubicBezTo>
                  <a:pt x="16952" y="6456"/>
                  <a:pt x="17054" y="6354"/>
                  <a:pt x="17054" y="6253"/>
                </a:cubicBezTo>
                <a:cubicBezTo>
                  <a:pt x="16952" y="5922"/>
                  <a:pt x="17385" y="5821"/>
                  <a:pt x="17257" y="5389"/>
                </a:cubicBezTo>
                <a:cubicBezTo>
                  <a:pt x="17257" y="5389"/>
                  <a:pt x="17385" y="5287"/>
                  <a:pt x="17385" y="5185"/>
                </a:cubicBezTo>
                <a:cubicBezTo>
                  <a:pt x="17486" y="4880"/>
                  <a:pt x="17690" y="4652"/>
                  <a:pt x="17791" y="4245"/>
                </a:cubicBezTo>
                <a:cubicBezTo>
                  <a:pt x="17893" y="4118"/>
                  <a:pt x="17791" y="3915"/>
                  <a:pt x="18020" y="3813"/>
                </a:cubicBezTo>
                <a:cubicBezTo>
                  <a:pt x="18122" y="3711"/>
                  <a:pt x="18122" y="3482"/>
                  <a:pt x="18223" y="3279"/>
                </a:cubicBezTo>
                <a:cubicBezTo>
                  <a:pt x="18122" y="2847"/>
                  <a:pt x="18528" y="2542"/>
                  <a:pt x="18427" y="2110"/>
                </a:cubicBezTo>
                <a:cubicBezTo>
                  <a:pt x="18427" y="2008"/>
                  <a:pt x="18528" y="2008"/>
                  <a:pt x="18655" y="1907"/>
                </a:cubicBezTo>
                <a:cubicBezTo>
                  <a:pt x="18427" y="1703"/>
                  <a:pt x="18223" y="1475"/>
                  <a:pt x="18020" y="1373"/>
                </a:cubicBezTo>
                <a:cubicBezTo>
                  <a:pt x="18122" y="1271"/>
                  <a:pt x="18223" y="1170"/>
                  <a:pt x="18223" y="1068"/>
                </a:cubicBezTo>
                <a:cubicBezTo>
                  <a:pt x="18223" y="738"/>
                  <a:pt x="17791" y="636"/>
                  <a:pt x="17791" y="306"/>
                </a:cubicBezTo>
                <a:cubicBezTo>
                  <a:pt x="17690" y="204"/>
                  <a:pt x="17588" y="102"/>
                  <a:pt x="17385" y="102"/>
                </a:cubicBezTo>
                <a:cubicBezTo>
                  <a:pt x="17257" y="1"/>
                  <a:pt x="17054" y="1"/>
                  <a:pt x="16851" y="1"/>
                </a:cubicBezTo>
                <a:lnTo>
                  <a:pt x="16851" y="204"/>
                </a:lnTo>
                <a:cubicBezTo>
                  <a:pt x="16902" y="204"/>
                  <a:pt x="16978" y="178"/>
                  <a:pt x="17041" y="178"/>
                </a:cubicBezTo>
                <a:cubicBezTo>
                  <a:pt x="17105" y="178"/>
                  <a:pt x="17156" y="204"/>
                  <a:pt x="17156" y="306"/>
                </a:cubicBezTo>
                <a:cubicBezTo>
                  <a:pt x="17069" y="360"/>
                  <a:pt x="17019" y="391"/>
                  <a:pt x="16983" y="391"/>
                </a:cubicBezTo>
                <a:cubicBezTo>
                  <a:pt x="16934" y="391"/>
                  <a:pt x="16909" y="335"/>
                  <a:pt x="16851" y="204"/>
                </a:cubicBezTo>
                <a:cubicBezTo>
                  <a:pt x="16622" y="204"/>
                  <a:pt x="16622" y="102"/>
                  <a:pt x="16520" y="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921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2459;p21">
            <a:extLst>
              <a:ext uri="{FF2B5EF4-FFF2-40B4-BE49-F238E27FC236}">
                <a16:creationId xmlns:a16="http://schemas.microsoft.com/office/drawing/2014/main" id="{A23F3BAB-AA84-BA12-931F-5CD46C106055}"/>
              </a:ext>
            </a:extLst>
          </p:cNvPr>
          <p:cNvGrpSpPr/>
          <p:nvPr/>
        </p:nvGrpSpPr>
        <p:grpSpPr>
          <a:xfrm rot="1462">
            <a:off x="6175061" y="5006238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433" name="Google Shape;2460;p21">
              <a:extLst>
                <a:ext uri="{FF2B5EF4-FFF2-40B4-BE49-F238E27FC236}">
                  <a16:creationId xmlns:a16="http://schemas.microsoft.com/office/drawing/2014/main" id="{DEA86EF4-AAD7-B5D7-E925-3FF91AC41FBB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461;p21">
              <a:extLst>
                <a:ext uri="{FF2B5EF4-FFF2-40B4-BE49-F238E27FC236}">
                  <a16:creationId xmlns:a16="http://schemas.microsoft.com/office/drawing/2014/main" id="{CBC3EE28-077E-A22D-EF7C-2FFB0F1403A1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462;p21">
              <a:extLst>
                <a:ext uri="{FF2B5EF4-FFF2-40B4-BE49-F238E27FC236}">
                  <a16:creationId xmlns:a16="http://schemas.microsoft.com/office/drawing/2014/main" id="{A26316FA-E337-225E-C9D8-A88F08EF2364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463;p21">
              <a:extLst>
                <a:ext uri="{FF2B5EF4-FFF2-40B4-BE49-F238E27FC236}">
                  <a16:creationId xmlns:a16="http://schemas.microsoft.com/office/drawing/2014/main" id="{54F41541-8052-9A88-2293-4DF0D46CCFEA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464;p21">
              <a:extLst>
                <a:ext uri="{FF2B5EF4-FFF2-40B4-BE49-F238E27FC236}">
                  <a16:creationId xmlns:a16="http://schemas.microsoft.com/office/drawing/2014/main" id="{6A3799A3-FDE7-A5EE-EE69-4B01B1A38BB1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465;p21">
              <a:extLst>
                <a:ext uri="{FF2B5EF4-FFF2-40B4-BE49-F238E27FC236}">
                  <a16:creationId xmlns:a16="http://schemas.microsoft.com/office/drawing/2014/main" id="{C98D1ADB-6A11-8390-7C5B-05F6BB026A3C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466;p21">
              <a:extLst>
                <a:ext uri="{FF2B5EF4-FFF2-40B4-BE49-F238E27FC236}">
                  <a16:creationId xmlns:a16="http://schemas.microsoft.com/office/drawing/2014/main" id="{C46AA579-B22B-371B-2CDC-70A00CFB7662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467;p21">
              <a:extLst>
                <a:ext uri="{FF2B5EF4-FFF2-40B4-BE49-F238E27FC236}">
                  <a16:creationId xmlns:a16="http://schemas.microsoft.com/office/drawing/2014/main" id="{7B3F200B-74FA-55CE-B996-CB76E52FCEB8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468;p21">
              <a:extLst>
                <a:ext uri="{FF2B5EF4-FFF2-40B4-BE49-F238E27FC236}">
                  <a16:creationId xmlns:a16="http://schemas.microsoft.com/office/drawing/2014/main" id="{6F3E1CF0-76FD-7F20-6AB1-1E39F4CC46F8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469;p21">
              <a:extLst>
                <a:ext uri="{FF2B5EF4-FFF2-40B4-BE49-F238E27FC236}">
                  <a16:creationId xmlns:a16="http://schemas.microsoft.com/office/drawing/2014/main" id="{AEB53AF0-6BEB-FE5A-FB5C-EA2DEEE7A92D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470;p21">
              <a:extLst>
                <a:ext uri="{FF2B5EF4-FFF2-40B4-BE49-F238E27FC236}">
                  <a16:creationId xmlns:a16="http://schemas.microsoft.com/office/drawing/2014/main" id="{A17F8581-EE05-F987-F61B-5576BA3FD41F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471;p21">
              <a:extLst>
                <a:ext uri="{FF2B5EF4-FFF2-40B4-BE49-F238E27FC236}">
                  <a16:creationId xmlns:a16="http://schemas.microsoft.com/office/drawing/2014/main" id="{5D948A8F-FA2B-EB01-4D35-2AD13B01E5B7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472;p21">
              <a:extLst>
                <a:ext uri="{FF2B5EF4-FFF2-40B4-BE49-F238E27FC236}">
                  <a16:creationId xmlns:a16="http://schemas.microsoft.com/office/drawing/2014/main" id="{7C265B35-EC65-5F67-AF8C-65C41FE43C93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473;p21">
              <a:extLst>
                <a:ext uri="{FF2B5EF4-FFF2-40B4-BE49-F238E27FC236}">
                  <a16:creationId xmlns:a16="http://schemas.microsoft.com/office/drawing/2014/main" id="{694A76E9-DF08-72BE-108D-B1626F787B5F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474;p21">
              <a:extLst>
                <a:ext uri="{FF2B5EF4-FFF2-40B4-BE49-F238E27FC236}">
                  <a16:creationId xmlns:a16="http://schemas.microsoft.com/office/drawing/2014/main" id="{0EE7778F-9067-B4AD-79D0-A35B1C2B9162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475;p21">
              <a:extLst>
                <a:ext uri="{FF2B5EF4-FFF2-40B4-BE49-F238E27FC236}">
                  <a16:creationId xmlns:a16="http://schemas.microsoft.com/office/drawing/2014/main" id="{5A3667C4-4CF0-5612-8907-97028B27CAC9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476;p21">
              <a:extLst>
                <a:ext uri="{FF2B5EF4-FFF2-40B4-BE49-F238E27FC236}">
                  <a16:creationId xmlns:a16="http://schemas.microsoft.com/office/drawing/2014/main" id="{B29AD828-238B-89AB-50B6-DCDDAC337146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477;p21">
              <a:extLst>
                <a:ext uri="{FF2B5EF4-FFF2-40B4-BE49-F238E27FC236}">
                  <a16:creationId xmlns:a16="http://schemas.microsoft.com/office/drawing/2014/main" id="{4587F3F5-3A4E-572C-9263-C77FC7AC5395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478;p21">
              <a:extLst>
                <a:ext uri="{FF2B5EF4-FFF2-40B4-BE49-F238E27FC236}">
                  <a16:creationId xmlns:a16="http://schemas.microsoft.com/office/drawing/2014/main" id="{2FAC9EDC-5C45-5737-EA53-5A215411F98F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479;p21">
              <a:extLst>
                <a:ext uri="{FF2B5EF4-FFF2-40B4-BE49-F238E27FC236}">
                  <a16:creationId xmlns:a16="http://schemas.microsoft.com/office/drawing/2014/main" id="{1399B824-B5E1-C21F-4295-BCBEFF83BEB4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480;p21">
              <a:extLst>
                <a:ext uri="{FF2B5EF4-FFF2-40B4-BE49-F238E27FC236}">
                  <a16:creationId xmlns:a16="http://schemas.microsoft.com/office/drawing/2014/main" id="{42D6E1E7-8451-D90A-19E3-9939FCBFF949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481;p21">
              <a:extLst>
                <a:ext uri="{FF2B5EF4-FFF2-40B4-BE49-F238E27FC236}">
                  <a16:creationId xmlns:a16="http://schemas.microsoft.com/office/drawing/2014/main" id="{E8C82ED3-E5DA-44F2-F77E-3928698EA4D6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2482;p21">
              <a:extLst>
                <a:ext uri="{FF2B5EF4-FFF2-40B4-BE49-F238E27FC236}">
                  <a16:creationId xmlns:a16="http://schemas.microsoft.com/office/drawing/2014/main" id="{119492D7-1921-F31F-5AA4-938CB7586DE8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2483;p21">
              <a:extLst>
                <a:ext uri="{FF2B5EF4-FFF2-40B4-BE49-F238E27FC236}">
                  <a16:creationId xmlns:a16="http://schemas.microsoft.com/office/drawing/2014/main" id="{8E643E55-DC98-6C51-8F3F-96BC3DE216C5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2484;p21">
              <a:extLst>
                <a:ext uri="{FF2B5EF4-FFF2-40B4-BE49-F238E27FC236}">
                  <a16:creationId xmlns:a16="http://schemas.microsoft.com/office/drawing/2014/main" id="{C116311B-7286-33C9-E128-26A37A84CD23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2485;p21">
              <a:extLst>
                <a:ext uri="{FF2B5EF4-FFF2-40B4-BE49-F238E27FC236}">
                  <a16:creationId xmlns:a16="http://schemas.microsoft.com/office/drawing/2014/main" id="{CD6BB99A-B2E6-7660-20F3-A8D1373A3D11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2486;p21">
              <a:extLst>
                <a:ext uri="{FF2B5EF4-FFF2-40B4-BE49-F238E27FC236}">
                  <a16:creationId xmlns:a16="http://schemas.microsoft.com/office/drawing/2014/main" id="{E2DCA6CD-3169-AA62-08E6-908BD7D6C00B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2487;p21">
              <a:extLst>
                <a:ext uri="{FF2B5EF4-FFF2-40B4-BE49-F238E27FC236}">
                  <a16:creationId xmlns:a16="http://schemas.microsoft.com/office/drawing/2014/main" id="{CE60A639-D6E1-C379-4CA5-307307C531F0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2488;p21">
              <a:extLst>
                <a:ext uri="{FF2B5EF4-FFF2-40B4-BE49-F238E27FC236}">
                  <a16:creationId xmlns:a16="http://schemas.microsoft.com/office/drawing/2014/main" id="{C3AD9AD2-4D37-8A9F-741D-4E75C50408BE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2489;p21">
              <a:extLst>
                <a:ext uri="{FF2B5EF4-FFF2-40B4-BE49-F238E27FC236}">
                  <a16:creationId xmlns:a16="http://schemas.microsoft.com/office/drawing/2014/main" id="{82B5A333-A472-8C9A-1356-A83D107A63A2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2490;p21">
              <a:extLst>
                <a:ext uri="{FF2B5EF4-FFF2-40B4-BE49-F238E27FC236}">
                  <a16:creationId xmlns:a16="http://schemas.microsoft.com/office/drawing/2014/main" id="{28055139-536A-8D99-5BC3-540CD2DD9641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2491;p21">
              <a:extLst>
                <a:ext uri="{FF2B5EF4-FFF2-40B4-BE49-F238E27FC236}">
                  <a16:creationId xmlns:a16="http://schemas.microsoft.com/office/drawing/2014/main" id="{6A4A9C4A-0FFC-E4B3-F4F5-23F46A6B9380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2492;p21">
              <a:extLst>
                <a:ext uri="{FF2B5EF4-FFF2-40B4-BE49-F238E27FC236}">
                  <a16:creationId xmlns:a16="http://schemas.microsoft.com/office/drawing/2014/main" id="{04F03613-7581-43A9-7F55-59D2D13B6279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2493;p21">
              <a:extLst>
                <a:ext uri="{FF2B5EF4-FFF2-40B4-BE49-F238E27FC236}">
                  <a16:creationId xmlns:a16="http://schemas.microsoft.com/office/drawing/2014/main" id="{013DCEEB-7105-0591-AE50-C75D709D5727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2494;p21">
              <a:extLst>
                <a:ext uri="{FF2B5EF4-FFF2-40B4-BE49-F238E27FC236}">
                  <a16:creationId xmlns:a16="http://schemas.microsoft.com/office/drawing/2014/main" id="{760359DD-24B9-0060-7192-3E1C9978F40D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2495;p21">
              <a:extLst>
                <a:ext uri="{FF2B5EF4-FFF2-40B4-BE49-F238E27FC236}">
                  <a16:creationId xmlns:a16="http://schemas.microsoft.com/office/drawing/2014/main" id="{7F5298A6-7DC1-E2D1-C15E-A5431F3F7FA5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2496;p21">
              <a:extLst>
                <a:ext uri="{FF2B5EF4-FFF2-40B4-BE49-F238E27FC236}">
                  <a16:creationId xmlns:a16="http://schemas.microsoft.com/office/drawing/2014/main" id="{AB1B7F5C-BC70-E794-35DC-57B35AD3CE46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2497;p21">
              <a:extLst>
                <a:ext uri="{FF2B5EF4-FFF2-40B4-BE49-F238E27FC236}">
                  <a16:creationId xmlns:a16="http://schemas.microsoft.com/office/drawing/2014/main" id="{FA57E060-0ECB-77BD-80D5-C26E109F2FB9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2498;p21">
              <a:extLst>
                <a:ext uri="{FF2B5EF4-FFF2-40B4-BE49-F238E27FC236}">
                  <a16:creationId xmlns:a16="http://schemas.microsoft.com/office/drawing/2014/main" id="{113E04C6-AD7C-9A2D-402D-16F390D1B9B5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2499;p21">
              <a:extLst>
                <a:ext uri="{FF2B5EF4-FFF2-40B4-BE49-F238E27FC236}">
                  <a16:creationId xmlns:a16="http://schemas.microsoft.com/office/drawing/2014/main" id="{C638F14F-1F37-AB6E-FE0B-386A5DC56DE7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2500;p21">
              <a:extLst>
                <a:ext uri="{FF2B5EF4-FFF2-40B4-BE49-F238E27FC236}">
                  <a16:creationId xmlns:a16="http://schemas.microsoft.com/office/drawing/2014/main" id="{4182518B-0603-D382-1299-BF0A0EFE08F0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2501;p21">
              <a:extLst>
                <a:ext uri="{FF2B5EF4-FFF2-40B4-BE49-F238E27FC236}">
                  <a16:creationId xmlns:a16="http://schemas.microsoft.com/office/drawing/2014/main" id="{4581C982-881E-4278-7261-90145B063B12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2502;p21">
              <a:extLst>
                <a:ext uri="{FF2B5EF4-FFF2-40B4-BE49-F238E27FC236}">
                  <a16:creationId xmlns:a16="http://schemas.microsoft.com/office/drawing/2014/main" id="{4DB5612C-0D31-762E-E175-4A2554AAEBEA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2503;p21">
              <a:extLst>
                <a:ext uri="{FF2B5EF4-FFF2-40B4-BE49-F238E27FC236}">
                  <a16:creationId xmlns:a16="http://schemas.microsoft.com/office/drawing/2014/main" id="{C0741C26-9406-4D26-50D6-2F9CD8169797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2504;p21">
              <a:extLst>
                <a:ext uri="{FF2B5EF4-FFF2-40B4-BE49-F238E27FC236}">
                  <a16:creationId xmlns:a16="http://schemas.microsoft.com/office/drawing/2014/main" id="{BB113756-9D2D-F7A2-FF92-018B87F10E2E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2505;p21">
              <a:extLst>
                <a:ext uri="{FF2B5EF4-FFF2-40B4-BE49-F238E27FC236}">
                  <a16:creationId xmlns:a16="http://schemas.microsoft.com/office/drawing/2014/main" id="{B8FFB820-F7A7-462E-5E62-11520CA404C8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2506;p21">
              <a:extLst>
                <a:ext uri="{FF2B5EF4-FFF2-40B4-BE49-F238E27FC236}">
                  <a16:creationId xmlns:a16="http://schemas.microsoft.com/office/drawing/2014/main" id="{5E9F4A00-4D1F-672D-5BC0-0446018AD89A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2507;p21">
              <a:extLst>
                <a:ext uri="{FF2B5EF4-FFF2-40B4-BE49-F238E27FC236}">
                  <a16:creationId xmlns:a16="http://schemas.microsoft.com/office/drawing/2014/main" id="{F6DAB063-49BE-D811-A65C-BEB59E6DA5C3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2508;p21">
              <a:extLst>
                <a:ext uri="{FF2B5EF4-FFF2-40B4-BE49-F238E27FC236}">
                  <a16:creationId xmlns:a16="http://schemas.microsoft.com/office/drawing/2014/main" id="{9B26C884-DDE2-42A6-48C5-192D7A9B9969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2509;p21">
              <a:extLst>
                <a:ext uri="{FF2B5EF4-FFF2-40B4-BE49-F238E27FC236}">
                  <a16:creationId xmlns:a16="http://schemas.microsoft.com/office/drawing/2014/main" id="{B15FAA25-E771-B5EF-9203-3BA51CB5DBF7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2510;p21">
              <a:extLst>
                <a:ext uri="{FF2B5EF4-FFF2-40B4-BE49-F238E27FC236}">
                  <a16:creationId xmlns:a16="http://schemas.microsoft.com/office/drawing/2014/main" id="{9287CA48-C92E-0F4A-06AD-5A1DD25F7F50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2511;p21">
              <a:extLst>
                <a:ext uri="{FF2B5EF4-FFF2-40B4-BE49-F238E27FC236}">
                  <a16:creationId xmlns:a16="http://schemas.microsoft.com/office/drawing/2014/main" id="{F01172FC-E318-961C-3994-D75B2206D5D5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2512;p21">
              <a:extLst>
                <a:ext uri="{FF2B5EF4-FFF2-40B4-BE49-F238E27FC236}">
                  <a16:creationId xmlns:a16="http://schemas.microsoft.com/office/drawing/2014/main" id="{6B9324DA-80CA-4547-EC9C-F99D2D2BBEDC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2513;p21">
              <a:extLst>
                <a:ext uri="{FF2B5EF4-FFF2-40B4-BE49-F238E27FC236}">
                  <a16:creationId xmlns:a16="http://schemas.microsoft.com/office/drawing/2014/main" id="{4D7FA639-34B2-C6F5-252D-8A10B1BD46DC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2514;p21">
              <a:extLst>
                <a:ext uri="{FF2B5EF4-FFF2-40B4-BE49-F238E27FC236}">
                  <a16:creationId xmlns:a16="http://schemas.microsoft.com/office/drawing/2014/main" id="{E78D036C-B9F2-791D-ABB6-E44EBA3EB7B3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2515;p21">
              <a:extLst>
                <a:ext uri="{FF2B5EF4-FFF2-40B4-BE49-F238E27FC236}">
                  <a16:creationId xmlns:a16="http://schemas.microsoft.com/office/drawing/2014/main" id="{0526843E-724A-4DF6-EE2D-5E84F4AE90EC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2516;p21">
              <a:extLst>
                <a:ext uri="{FF2B5EF4-FFF2-40B4-BE49-F238E27FC236}">
                  <a16:creationId xmlns:a16="http://schemas.microsoft.com/office/drawing/2014/main" id="{9B49A624-C588-A5A7-1528-F602A8CE6CB4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2517;p21">
              <a:extLst>
                <a:ext uri="{FF2B5EF4-FFF2-40B4-BE49-F238E27FC236}">
                  <a16:creationId xmlns:a16="http://schemas.microsoft.com/office/drawing/2014/main" id="{35C7A7C9-D710-F25B-D13B-F1B15E7CBDE9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2518;p21">
              <a:extLst>
                <a:ext uri="{FF2B5EF4-FFF2-40B4-BE49-F238E27FC236}">
                  <a16:creationId xmlns:a16="http://schemas.microsoft.com/office/drawing/2014/main" id="{DDF4ECD8-AEBB-28BE-A96A-D02A53B41FB3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2519;p21">
              <a:extLst>
                <a:ext uri="{FF2B5EF4-FFF2-40B4-BE49-F238E27FC236}">
                  <a16:creationId xmlns:a16="http://schemas.microsoft.com/office/drawing/2014/main" id="{17A4E182-9BE1-7E08-5BFB-18FF86A561EC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2520;p21">
              <a:extLst>
                <a:ext uri="{FF2B5EF4-FFF2-40B4-BE49-F238E27FC236}">
                  <a16:creationId xmlns:a16="http://schemas.microsoft.com/office/drawing/2014/main" id="{E3204389-CEFA-9AF7-BB21-D3346DFF7C6C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2521;p21">
              <a:extLst>
                <a:ext uri="{FF2B5EF4-FFF2-40B4-BE49-F238E27FC236}">
                  <a16:creationId xmlns:a16="http://schemas.microsoft.com/office/drawing/2014/main" id="{516048B4-2F31-8C04-E6C0-777945CA91EF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2522;p21">
              <a:extLst>
                <a:ext uri="{FF2B5EF4-FFF2-40B4-BE49-F238E27FC236}">
                  <a16:creationId xmlns:a16="http://schemas.microsoft.com/office/drawing/2014/main" id="{5C9E1496-BDE6-36DC-FD36-0CECDA381E42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" name="Google Shape;2459;p21">
            <a:extLst>
              <a:ext uri="{FF2B5EF4-FFF2-40B4-BE49-F238E27FC236}">
                <a16:creationId xmlns:a16="http://schemas.microsoft.com/office/drawing/2014/main" id="{968FC5F9-C3BB-A4B9-A359-7BEB5763B04C}"/>
              </a:ext>
            </a:extLst>
          </p:cNvPr>
          <p:cNvGrpSpPr/>
          <p:nvPr/>
        </p:nvGrpSpPr>
        <p:grpSpPr>
          <a:xfrm rot="1462">
            <a:off x="6144583" y="4527340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369" name="Google Shape;2460;p21">
              <a:extLst>
                <a:ext uri="{FF2B5EF4-FFF2-40B4-BE49-F238E27FC236}">
                  <a16:creationId xmlns:a16="http://schemas.microsoft.com/office/drawing/2014/main" id="{E22557B3-AD95-FF98-68D2-F27D9153525E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461;p21">
              <a:extLst>
                <a:ext uri="{FF2B5EF4-FFF2-40B4-BE49-F238E27FC236}">
                  <a16:creationId xmlns:a16="http://schemas.microsoft.com/office/drawing/2014/main" id="{68A4C659-F6E1-3691-02E2-E7FE51C8C478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462;p21">
              <a:extLst>
                <a:ext uri="{FF2B5EF4-FFF2-40B4-BE49-F238E27FC236}">
                  <a16:creationId xmlns:a16="http://schemas.microsoft.com/office/drawing/2014/main" id="{D9D9838F-507D-302A-0B9F-004EDCC9A925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463;p21">
              <a:extLst>
                <a:ext uri="{FF2B5EF4-FFF2-40B4-BE49-F238E27FC236}">
                  <a16:creationId xmlns:a16="http://schemas.microsoft.com/office/drawing/2014/main" id="{0A76A147-3023-C82D-DD73-F35EC5A1613D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464;p21">
              <a:extLst>
                <a:ext uri="{FF2B5EF4-FFF2-40B4-BE49-F238E27FC236}">
                  <a16:creationId xmlns:a16="http://schemas.microsoft.com/office/drawing/2014/main" id="{09FDC757-13EA-2749-5A3D-FC5D3E79FD71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465;p21">
              <a:extLst>
                <a:ext uri="{FF2B5EF4-FFF2-40B4-BE49-F238E27FC236}">
                  <a16:creationId xmlns:a16="http://schemas.microsoft.com/office/drawing/2014/main" id="{6634C0CE-6C20-A903-386D-75A9A64CA400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466;p21">
              <a:extLst>
                <a:ext uri="{FF2B5EF4-FFF2-40B4-BE49-F238E27FC236}">
                  <a16:creationId xmlns:a16="http://schemas.microsoft.com/office/drawing/2014/main" id="{0EC5156E-C828-217C-9543-EE36BD8ADD64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467;p21">
              <a:extLst>
                <a:ext uri="{FF2B5EF4-FFF2-40B4-BE49-F238E27FC236}">
                  <a16:creationId xmlns:a16="http://schemas.microsoft.com/office/drawing/2014/main" id="{A8990224-79EB-93B4-2F5C-40016E942C07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468;p21">
              <a:extLst>
                <a:ext uri="{FF2B5EF4-FFF2-40B4-BE49-F238E27FC236}">
                  <a16:creationId xmlns:a16="http://schemas.microsoft.com/office/drawing/2014/main" id="{C61EF59E-2F4B-889C-43FF-C2C5428FF78F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469;p21">
              <a:extLst>
                <a:ext uri="{FF2B5EF4-FFF2-40B4-BE49-F238E27FC236}">
                  <a16:creationId xmlns:a16="http://schemas.microsoft.com/office/drawing/2014/main" id="{54EBE57F-C16A-720C-A87C-7747CBD87D59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470;p21">
              <a:extLst>
                <a:ext uri="{FF2B5EF4-FFF2-40B4-BE49-F238E27FC236}">
                  <a16:creationId xmlns:a16="http://schemas.microsoft.com/office/drawing/2014/main" id="{8AFE3A83-19FA-B0ED-ED33-82DCB3331422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471;p21">
              <a:extLst>
                <a:ext uri="{FF2B5EF4-FFF2-40B4-BE49-F238E27FC236}">
                  <a16:creationId xmlns:a16="http://schemas.microsoft.com/office/drawing/2014/main" id="{386AC79B-04D8-92BD-F1E1-2ABA472DF19F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472;p21">
              <a:extLst>
                <a:ext uri="{FF2B5EF4-FFF2-40B4-BE49-F238E27FC236}">
                  <a16:creationId xmlns:a16="http://schemas.microsoft.com/office/drawing/2014/main" id="{02935599-262C-D5D9-19B3-2250DD84CA19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473;p21">
              <a:extLst>
                <a:ext uri="{FF2B5EF4-FFF2-40B4-BE49-F238E27FC236}">
                  <a16:creationId xmlns:a16="http://schemas.microsoft.com/office/drawing/2014/main" id="{E535D308-5BD4-BA73-B611-967C78BCCA2B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474;p21">
              <a:extLst>
                <a:ext uri="{FF2B5EF4-FFF2-40B4-BE49-F238E27FC236}">
                  <a16:creationId xmlns:a16="http://schemas.microsoft.com/office/drawing/2014/main" id="{3919A470-57F4-3752-1B05-17521A98116C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475;p21">
              <a:extLst>
                <a:ext uri="{FF2B5EF4-FFF2-40B4-BE49-F238E27FC236}">
                  <a16:creationId xmlns:a16="http://schemas.microsoft.com/office/drawing/2014/main" id="{D0466032-62D1-9478-6F04-A2F499AB04ED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476;p21">
              <a:extLst>
                <a:ext uri="{FF2B5EF4-FFF2-40B4-BE49-F238E27FC236}">
                  <a16:creationId xmlns:a16="http://schemas.microsoft.com/office/drawing/2014/main" id="{36838293-A6E1-0810-B7FA-1C8FE4338D3A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477;p21">
              <a:extLst>
                <a:ext uri="{FF2B5EF4-FFF2-40B4-BE49-F238E27FC236}">
                  <a16:creationId xmlns:a16="http://schemas.microsoft.com/office/drawing/2014/main" id="{AE35EC7F-469D-397A-5B96-CA3034D79324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478;p21">
              <a:extLst>
                <a:ext uri="{FF2B5EF4-FFF2-40B4-BE49-F238E27FC236}">
                  <a16:creationId xmlns:a16="http://schemas.microsoft.com/office/drawing/2014/main" id="{2BDD2855-EC42-3AC9-FAFF-7FE96F59E92C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479;p21">
              <a:extLst>
                <a:ext uri="{FF2B5EF4-FFF2-40B4-BE49-F238E27FC236}">
                  <a16:creationId xmlns:a16="http://schemas.microsoft.com/office/drawing/2014/main" id="{A6387D40-F7C0-BE98-6D98-EEC78ACDF612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480;p21">
              <a:extLst>
                <a:ext uri="{FF2B5EF4-FFF2-40B4-BE49-F238E27FC236}">
                  <a16:creationId xmlns:a16="http://schemas.microsoft.com/office/drawing/2014/main" id="{B23719A6-D324-69EF-B2E4-9EBF3C622081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481;p21">
              <a:extLst>
                <a:ext uri="{FF2B5EF4-FFF2-40B4-BE49-F238E27FC236}">
                  <a16:creationId xmlns:a16="http://schemas.microsoft.com/office/drawing/2014/main" id="{6BF2272F-A3C9-1AD5-3FF9-D701FE61FFF5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482;p21">
              <a:extLst>
                <a:ext uri="{FF2B5EF4-FFF2-40B4-BE49-F238E27FC236}">
                  <a16:creationId xmlns:a16="http://schemas.microsoft.com/office/drawing/2014/main" id="{E06BF215-2711-80CC-C5E6-104716A2AC05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483;p21">
              <a:extLst>
                <a:ext uri="{FF2B5EF4-FFF2-40B4-BE49-F238E27FC236}">
                  <a16:creationId xmlns:a16="http://schemas.microsoft.com/office/drawing/2014/main" id="{43ADDAEB-1A17-1983-E397-7168DB411131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484;p21">
              <a:extLst>
                <a:ext uri="{FF2B5EF4-FFF2-40B4-BE49-F238E27FC236}">
                  <a16:creationId xmlns:a16="http://schemas.microsoft.com/office/drawing/2014/main" id="{5FFDDA96-09BF-D256-9FE0-A1FCDC8680AC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485;p21">
              <a:extLst>
                <a:ext uri="{FF2B5EF4-FFF2-40B4-BE49-F238E27FC236}">
                  <a16:creationId xmlns:a16="http://schemas.microsoft.com/office/drawing/2014/main" id="{4A055674-760C-07B8-5A83-4E8FDF135048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486;p21">
              <a:extLst>
                <a:ext uri="{FF2B5EF4-FFF2-40B4-BE49-F238E27FC236}">
                  <a16:creationId xmlns:a16="http://schemas.microsoft.com/office/drawing/2014/main" id="{4AA19F88-02B7-CF88-B6FC-4547976C64B0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487;p21">
              <a:extLst>
                <a:ext uri="{FF2B5EF4-FFF2-40B4-BE49-F238E27FC236}">
                  <a16:creationId xmlns:a16="http://schemas.microsoft.com/office/drawing/2014/main" id="{23610BE2-1E5A-51B7-ECBA-8C72691675D8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488;p21">
              <a:extLst>
                <a:ext uri="{FF2B5EF4-FFF2-40B4-BE49-F238E27FC236}">
                  <a16:creationId xmlns:a16="http://schemas.microsoft.com/office/drawing/2014/main" id="{0D74DC2F-3543-1FEB-9435-30AD27A4E2C7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489;p21">
              <a:extLst>
                <a:ext uri="{FF2B5EF4-FFF2-40B4-BE49-F238E27FC236}">
                  <a16:creationId xmlns:a16="http://schemas.microsoft.com/office/drawing/2014/main" id="{A9EF0FE7-84D9-0FA0-3250-50E9F5619811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490;p21">
              <a:extLst>
                <a:ext uri="{FF2B5EF4-FFF2-40B4-BE49-F238E27FC236}">
                  <a16:creationId xmlns:a16="http://schemas.microsoft.com/office/drawing/2014/main" id="{74AEC95D-E8F8-8EDB-9E67-1BFD7D7CF211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491;p21">
              <a:extLst>
                <a:ext uri="{FF2B5EF4-FFF2-40B4-BE49-F238E27FC236}">
                  <a16:creationId xmlns:a16="http://schemas.microsoft.com/office/drawing/2014/main" id="{28A9F9E0-5892-0C25-31AC-7557501F9BD2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492;p21">
              <a:extLst>
                <a:ext uri="{FF2B5EF4-FFF2-40B4-BE49-F238E27FC236}">
                  <a16:creationId xmlns:a16="http://schemas.microsoft.com/office/drawing/2014/main" id="{DA529855-5D96-3C12-6562-B663AA37A2A9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493;p21">
              <a:extLst>
                <a:ext uri="{FF2B5EF4-FFF2-40B4-BE49-F238E27FC236}">
                  <a16:creationId xmlns:a16="http://schemas.microsoft.com/office/drawing/2014/main" id="{3702B2CB-3EA4-F310-1538-24961120CE2D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494;p21">
              <a:extLst>
                <a:ext uri="{FF2B5EF4-FFF2-40B4-BE49-F238E27FC236}">
                  <a16:creationId xmlns:a16="http://schemas.microsoft.com/office/drawing/2014/main" id="{095FDCA5-6A6A-20BC-173E-782B108B8A1F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495;p21">
              <a:extLst>
                <a:ext uri="{FF2B5EF4-FFF2-40B4-BE49-F238E27FC236}">
                  <a16:creationId xmlns:a16="http://schemas.microsoft.com/office/drawing/2014/main" id="{7BADC656-79A0-74DD-41E3-F28BAF8297DC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496;p21">
              <a:extLst>
                <a:ext uri="{FF2B5EF4-FFF2-40B4-BE49-F238E27FC236}">
                  <a16:creationId xmlns:a16="http://schemas.microsoft.com/office/drawing/2014/main" id="{0A95DBB3-EE70-E518-1C3D-45CB3375DC34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497;p21">
              <a:extLst>
                <a:ext uri="{FF2B5EF4-FFF2-40B4-BE49-F238E27FC236}">
                  <a16:creationId xmlns:a16="http://schemas.microsoft.com/office/drawing/2014/main" id="{AA8EC380-3C76-C0EB-4D3F-C7A7B7AE93A3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498;p21">
              <a:extLst>
                <a:ext uri="{FF2B5EF4-FFF2-40B4-BE49-F238E27FC236}">
                  <a16:creationId xmlns:a16="http://schemas.microsoft.com/office/drawing/2014/main" id="{1C671FE4-61B7-15D2-CCA6-1F6F22AFA8AE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499;p21">
              <a:extLst>
                <a:ext uri="{FF2B5EF4-FFF2-40B4-BE49-F238E27FC236}">
                  <a16:creationId xmlns:a16="http://schemas.microsoft.com/office/drawing/2014/main" id="{CEE6616E-21E9-6C4E-0D31-CEB92554F7E4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500;p21">
              <a:extLst>
                <a:ext uri="{FF2B5EF4-FFF2-40B4-BE49-F238E27FC236}">
                  <a16:creationId xmlns:a16="http://schemas.microsoft.com/office/drawing/2014/main" id="{75F859CF-C24A-860F-0329-E14EC83A2BAC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501;p21">
              <a:extLst>
                <a:ext uri="{FF2B5EF4-FFF2-40B4-BE49-F238E27FC236}">
                  <a16:creationId xmlns:a16="http://schemas.microsoft.com/office/drawing/2014/main" id="{FA78D824-A9C4-83BB-F6D3-F004202F813E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502;p21">
              <a:extLst>
                <a:ext uri="{FF2B5EF4-FFF2-40B4-BE49-F238E27FC236}">
                  <a16:creationId xmlns:a16="http://schemas.microsoft.com/office/drawing/2014/main" id="{D0DADC53-5422-623D-4AFB-E17B9ED0E7A1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503;p21">
              <a:extLst>
                <a:ext uri="{FF2B5EF4-FFF2-40B4-BE49-F238E27FC236}">
                  <a16:creationId xmlns:a16="http://schemas.microsoft.com/office/drawing/2014/main" id="{86EAF5A0-AAAD-A3FE-1523-32FBCEC7475A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504;p21">
              <a:extLst>
                <a:ext uri="{FF2B5EF4-FFF2-40B4-BE49-F238E27FC236}">
                  <a16:creationId xmlns:a16="http://schemas.microsoft.com/office/drawing/2014/main" id="{42138B2D-5507-3491-E70E-726631102BB5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505;p21">
              <a:extLst>
                <a:ext uri="{FF2B5EF4-FFF2-40B4-BE49-F238E27FC236}">
                  <a16:creationId xmlns:a16="http://schemas.microsoft.com/office/drawing/2014/main" id="{6FF71E17-536B-65F9-EA5D-C8DBF9696C5F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506;p21">
              <a:extLst>
                <a:ext uri="{FF2B5EF4-FFF2-40B4-BE49-F238E27FC236}">
                  <a16:creationId xmlns:a16="http://schemas.microsoft.com/office/drawing/2014/main" id="{0B37720C-DE67-4098-2EAD-95134E40DC89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507;p21">
              <a:extLst>
                <a:ext uri="{FF2B5EF4-FFF2-40B4-BE49-F238E27FC236}">
                  <a16:creationId xmlns:a16="http://schemas.microsoft.com/office/drawing/2014/main" id="{67715A09-8022-6973-9AE5-CD091D42DC5A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508;p21">
              <a:extLst>
                <a:ext uri="{FF2B5EF4-FFF2-40B4-BE49-F238E27FC236}">
                  <a16:creationId xmlns:a16="http://schemas.microsoft.com/office/drawing/2014/main" id="{7A3AF627-7747-6526-B288-6B7F539963FC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509;p21">
              <a:extLst>
                <a:ext uri="{FF2B5EF4-FFF2-40B4-BE49-F238E27FC236}">
                  <a16:creationId xmlns:a16="http://schemas.microsoft.com/office/drawing/2014/main" id="{5BCDA055-41F3-0B52-D02D-76EFD4BD3370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510;p21">
              <a:extLst>
                <a:ext uri="{FF2B5EF4-FFF2-40B4-BE49-F238E27FC236}">
                  <a16:creationId xmlns:a16="http://schemas.microsoft.com/office/drawing/2014/main" id="{FC73F8E9-4072-527B-B344-6C30D3FC8D28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511;p21">
              <a:extLst>
                <a:ext uri="{FF2B5EF4-FFF2-40B4-BE49-F238E27FC236}">
                  <a16:creationId xmlns:a16="http://schemas.microsoft.com/office/drawing/2014/main" id="{81FE22DA-FE96-80B1-7903-7C134C9ADD5B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512;p21">
              <a:extLst>
                <a:ext uri="{FF2B5EF4-FFF2-40B4-BE49-F238E27FC236}">
                  <a16:creationId xmlns:a16="http://schemas.microsoft.com/office/drawing/2014/main" id="{ED40C943-89E1-86F2-9019-B2C9A88381FC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513;p21">
              <a:extLst>
                <a:ext uri="{FF2B5EF4-FFF2-40B4-BE49-F238E27FC236}">
                  <a16:creationId xmlns:a16="http://schemas.microsoft.com/office/drawing/2014/main" id="{BBF7A044-238F-8C01-A938-0E2F4C0464EC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514;p21">
              <a:extLst>
                <a:ext uri="{FF2B5EF4-FFF2-40B4-BE49-F238E27FC236}">
                  <a16:creationId xmlns:a16="http://schemas.microsoft.com/office/drawing/2014/main" id="{A9F473C0-E4EB-CCE6-3D51-773152A0EF9E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515;p21">
              <a:extLst>
                <a:ext uri="{FF2B5EF4-FFF2-40B4-BE49-F238E27FC236}">
                  <a16:creationId xmlns:a16="http://schemas.microsoft.com/office/drawing/2014/main" id="{CD4216CD-EF48-B90E-C04A-2975444DBF20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516;p21">
              <a:extLst>
                <a:ext uri="{FF2B5EF4-FFF2-40B4-BE49-F238E27FC236}">
                  <a16:creationId xmlns:a16="http://schemas.microsoft.com/office/drawing/2014/main" id="{0EF59E8B-8F78-BD6B-6C5B-165DFC6BAF93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517;p21">
              <a:extLst>
                <a:ext uri="{FF2B5EF4-FFF2-40B4-BE49-F238E27FC236}">
                  <a16:creationId xmlns:a16="http://schemas.microsoft.com/office/drawing/2014/main" id="{76EEB534-1BD0-62AB-9764-AB0B2A9EF95D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518;p21">
              <a:extLst>
                <a:ext uri="{FF2B5EF4-FFF2-40B4-BE49-F238E27FC236}">
                  <a16:creationId xmlns:a16="http://schemas.microsoft.com/office/drawing/2014/main" id="{1B78A23A-ED1C-7B96-5649-C2986404B4B5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519;p21">
              <a:extLst>
                <a:ext uri="{FF2B5EF4-FFF2-40B4-BE49-F238E27FC236}">
                  <a16:creationId xmlns:a16="http://schemas.microsoft.com/office/drawing/2014/main" id="{F4EC0097-0CE6-D1B0-6660-DB4E89ED0DE3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520;p21">
              <a:extLst>
                <a:ext uri="{FF2B5EF4-FFF2-40B4-BE49-F238E27FC236}">
                  <a16:creationId xmlns:a16="http://schemas.microsoft.com/office/drawing/2014/main" id="{DD5CA842-F911-3EE1-9B3D-2A1DAAA0D89E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521;p21">
              <a:extLst>
                <a:ext uri="{FF2B5EF4-FFF2-40B4-BE49-F238E27FC236}">
                  <a16:creationId xmlns:a16="http://schemas.microsoft.com/office/drawing/2014/main" id="{059700F9-E21F-636C-F2D5-6B9E0F823C68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522;p21">
              <a:extLst>
                <a:ext uri="{FF2B5EF4-FFF2-40B4-BE49-F238E27FC236}">
                  <a16:creationId xmlns:a16="http://schemas.microsoft.com/office/drawing/2014/main" id="{4B84ACD6-37A0-1A25-E098-2C8825870199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2459;p21">
            <a:extLst>
              <a:ext uri="{FF2B5EF4-FFF2-40B4-BE49-F238E27FC236}">
                <a16:creationId xmlns:a16="http://schemas.microsoft.com/office/drawing/2014/main" id="{6BD86F2E-4202-F980-8D4C-2D1119C5237C}"/>
              </a:ext>
            </a:extLst>
          </p:cNvPr>
          <p:cNvGrpSpPr/>
          <p:nvPr/>
        </p:nvGrpSpPr>
        <p:grpSpPr>
          <a:xfrm rot="1462">
            <a:off x="6192335" y="3730157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305" name="Google Shape;2460;p21">
              <a:extLst>
                <a:ext uri="{FF2B5EF4-FFF2-40B4-BE49-F238E27FC236}">
                  <a16:creationId xmlns:a16="http://schemas.microsoft.com/office/drawing/2014/main" id="{2806E740-B3B5-4B98-54A1-73AFD70E3FFC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461;p21">
              <a:extLst>
                <a:ext uri="{FF2B5EF4-FFF2-40B4-BE49-F238E27FC236}">
                  <a16:creationId xmlns:a16="http://schemas.microsoft.com/office/drawing/2014/main" id="{11EF7A40-8939-800A-07BA-9423525D4D2B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462;p21">
              <a:extLst>
                <a:ext uri="{FF2B5EF4-FFF2-40B4-BE49-F238E27FC236}">
                  <a16:creationId xmlns:a16="http://schemas.microsoft.com/office/drawing/2014/main" id="{2FD1115F-06B9-54D3-116F-FA3AF722B223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463;p21">
              <a:extLst>
                <a:ext uri="{FF2B5EF4-FFF2-40B4-BE49-F238E27FC236}">
                  <a16:creationId xmlns:a16="http://schemas.microsoft.com/office/drawing/2014/main" id="{7BCE8B0E-5DDC-D0AF-86FF-617A2902E4A4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464;p21">
              <a:extLst>
                <a:ext uri="{FF2B5EF4-FFF2-40B4-BE49-F238E27FC236}">
                  <a16:creationId xmlns:a16="http://schemas.microsoft.com/office/drawing/2014/main" id="{680A0770-C205-EFA9-EB86-E798D06936A6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465;p21">
              <a:extLst>
                <a:ext uri="{FF2B5EF4-FFF2-40B4-BE49-F238E27FC236}">
                  <a16:creationId xmlns:a16="http://schemas.microsoft.com/office/drawing/2014/main" id="{CEBD5B66-E9E6-CBEF-4D03-CF301C9AF8C6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466;p21">
              <a:extLst>
                <a:ext uri="{FF2B5EF4-FFF2-40B4-BE49-F238E27FC236}">
                  <a16:creationId xmlns:a16="http://schemas.microsoft.com/office/drawing/2014/main" id="{F1C4E04A-8E4C-2521-31DB-214992A1B079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467;p21">
              <a:extLst>
                <a:ext uri="{FF2B5EF4-FFF2-40B4-BE49-F238E27FC236}">
                  <a16:creationId xmlns:a16="http://schemas.microsoft.com/office/drawing/2014/main" id="{5045FD0F-11EF-C585-1EE7-B35D8A21E120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468;p21">
              <a:extLst>
                <a:ext uri="{FF2B5EF4-FFF2-40B4-BE49-F238E27FC236}">
                  <a16:creationId xmlns:a16="http://schemas.microsoft.com/office/drawing/2014/main" id="{CDA9962D-6CFF-69B7-4FD6-EED4CAF5C0B7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469;p21">
              <a:extLst>
                <a:ext uri="{FF2B5EF4-FFF2-40B4-BE49-F238E27FC236}">
                  <a16:creationId xmlns:a16="http://schemas.microsoft.com/office/drawing/2014/main" id="{4FF8EA5E-7659-5248-1255-9461621FF8FB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470;p21">
              <a:extLst>
                <a:ext uri="{FF2B5EF4-FFF2-40B4-BE49-F238E27FC236}">
                  <a16:creationId xmlns:a16="http://schemas.microsoft.com/office/drawing/2014/main" id="{F4CE0CD7-8529-6DA5-39F8-CEA59A1B31DD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471;p21">
              <a:extLst>
                <a:ext uri="{FF2B5EF4-FFF2-40B4-BE49-F238E27FC236}">
                  <a16:creationId xmlns:a16="http://schemas.microsoft.com/office/drawing/2014/main" id="{31BCF400-77F5-1E10-1E97-0CF0569A7355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472;p21">
              <a:extLst>
                <a:ext uri="{FF2B5EF4-FFF2-40B4-BE49-F238E27FC236}">
                  <a16:creationId xmlns:a16="http://schemas.microsoft.com/office/drawing/2014/main" id="{2E11F4F4-01C3-9162-94D6-F728AFD87212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473;p21">
              <a:extLst>
                <a:ext uri="{FF2B5EF4-FFF2-40B4-BE49-F238E27FC236}">
                  <a16:creationId xmlns:a16="http://schemas.microsoft.com/office/drawing/2014/main" id="{A0FB392C-D62B-B171-123B-B5E6618FD1A5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474;p21">
              <a:extLst>
                <a:ext uri="{FF2B5EF4-FFF2-40B4-BE49-F238E27FC236}">
                  <a16:creationId xmlns:a16="http://schemas.microsoft.com/office/drawing/2014/main" id="{52FA7873-7488-7D58-461B-266B974D6BE1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475;p21">
              <a:extLst>
                <a:ext uri="{FF2B5EF4-FFF2-40B4-BE49-F238E27FC236}">
                  <a16:creationId xmlns:a16="http://schemas.microsoft.com/office/drawing/2014/main" id="{BD8DBCD3-4AA5-11CA-4323-0D54FEE7E9C1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476;p21">
              <a:extLst>
                <a:ext uri="{FF2B5EF4-FFF2-40B4-BE49-F238E27FC236}">
                  <a16:creationId xmlns:a16="http://schemas.microsoft.com/office/drawing/2014/main" id="{756A33F0-5568-1BB5-63F7-597197885058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477;p21">
              <a:extLst>
                <a:ext uri="{FF2B5EF4-FFF2-40B4-BE49-F238E27FC236}">
                  <a16:creationId xmlns:a16="http://schemas.microsoft.com/office/drawing/2014/main" id="{69C45E2D-980E-767C-F4AA-57819C1F6207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478;p21">
              <a:extLst>
                <a:ext uri="{FF2B5EF4-FFF2-40B4-BE49-F238E27FC236}">
                  <a16:creationId xmlns:a16="http://schemas.microsoft.com/office/drawing/2014/main" id="{B8B6F0F8-5DCE-122F-A4DE-D36B6BB63C4A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479;p21">
              <a:extLst>
                <a:ext uri="{FF2B5EF4-FFF2-40B4-BE49-F238E27FC236}">
                  <a16:creationId xmlns:a16="http://schemas.microsoft.com/office/drawing/2014/main" id="{A0F03FEC-055B-B930-0757-BE08ECFB5254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480;p21">
              <a:extLst>
                <a:ext uri="{FF2B5EF4-FFF2-40B4-BE49-F238E27FC236}">
                  <a16:creationId xmlns:a16="http://schemas.microsoft.com/office/drawing/2014/main" id="{0BCF3A58-9DBC-9677-0B23-D3E5A602B5EF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481;p21">
              <a:extLst>
                <a:ext uri="{FF2B5EF4-FFF2-40B4-BE49-F238E27FC236}">
                  <a16:creationId xmlns:a16="http://schemas.microsoft.com/office/drawing/2014/main" id="{C388C952-F65F-0396-E973-7C308DAE0B2E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482;p21">
              <a:extLst>
                <a:ext uri="{FF2B5EF4-FFF2-40B4-BE49-F238E27FC236}">
                  <a16:creationId xmlns:a16="http://schemas.microsoft.com/office/drawing/2014/main" id="{4946D2EB-7E1A-9E41-CEC7-90A5EA49A014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483;p21">
              <a:extLst>
                <a:ext uri="{FF2B5EF4-FFF2-40B4-BE49-F238E27FC236}">
                  <a16:creationId xmlns:a16="http://schemas.microsoft.com/office/drawing/2014/main" id="{559060B2-B66F-4AA6-ED5F-B1143F592622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484;p21">
              <a:extLst>
                <a:ext uri="{FF2B5EF4-FFF2-40B4-BE49-F238E27FC236}">
                  <a16:creationId xmlns:a16="http://schemas.microsoft.com/office/drawing/2014/main" id="{8925BC26-4DF1-2A85-690D-64CC8BD19CC6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485;p21">
              <a:extLst>
                <a:ext uri="{FF2B5EF4-FFF2-40B4-BE49-F238E27FC236}">
                  <a16:creationId xmlns:a16="http://schemas.microsoft.com/office/drawing/2014/main" id="{0F180391-0BBE-E566-15A2-025ADD2EBA2E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486;p21">
              <a:extLst>
                <a:ext uri="{FF2B5EF4-FFF2-40B4-BE49-F238E27FC236}">
                  <a16:creationId xmlns:a16="http://schemas.microsoft.com/office/drawing/2014/main" id="{C6A26780-53AB-2FDC-87A3-C2F74D8AD6A3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487;p21">
              <a:extLst>
                <a:ext uri="{FF2B5EF4-FFF2-40B4-BE49-F238E27FC236}">
                  <a16:creationId xmlns:a16="http://schemas.microsoft.com/office/drawing/2014/main" id="{CE3C7318-74F7-66EB-3990-7EC6E96E7887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488;p21">
              <a:extLst>
                <a:ext uri="{FF2B5EF4-FFF2-40B4-BE49-F238E27FC236}">
                  <a16:creationId xmlns:a16="http://schemas.microsoft.com/office/drawing/2014/main" id="{DD5D6100-235A-4016-1C6E-45038CC6CEB6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489;p21">
              <a:extLst>
                <a:ext uri="{FF2B5EF4-FFF2-40B4-BE49-F238E27FC236}">
                  <a16:creationId xmlns:a16="http://schemas.microsoft.com/office/drawing/2014/main" id="{17546844-7194-FBB2-CF68-1091D0E4FD5D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490;p21">
              <a:extLst>
                <a:ext uri="{FF2B5EF4-FFF2-40B4-BE49-F238E27FC236}">
                  <a16:creationId xmlns:a16="http://schemas.microsoft.com/office/drawing/2014/main" id="{4529F49A-4866-2AD7-7CCC-BC7C34CA2EF0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491;p21">
              <a:extLst>
                <a:ext uri="{FF2B5EF4-FFF2-40B4-BE49-F238E27FC236}">
                  <a16:creationId xmlns:a16="http://schemas.microsoft.com/office/drawing/2014/main" id="{F931A742-E437-FAA8-3488-F932BDAD2AA6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492;p21">
              <a:extLst>
                <a:ext uri="{FF2B5EF4-FFF2-40B4-BE49-F238E27FC236}">
                  <a16:creationId xmlns:a16="http://schemas.microsoft.com/office/drawing/2014/main" id="{1A464438-BBB0-0DA2-68C8-54B4B16D511E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493;p21">
              <a:extLst>
                <a:ext uri="{FF2B5EF4-FFF2-40B4-BE49-F238E27FC236}">
                  <a16:creationId xmlns:a16="http://schemas.microsoft.com/office/drawing/2014/main" id="{269BCDB3-DF17-A83F-50A1-3D6DE70C6476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494;p21">
              <a:extLst>
                <a:ext uri="{FF2B5EF4-FFF2-40B4-BE49-F238E27FC236}">
                  <a16:creationId xmlns:a16="http://schemas.microsoft.com/office/drawing/2014/main" id="{1853916A-C9C6-BC5A-ACFF-9A7EB715BDC3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495;p21">
              <a:extLst>
                <a:ext uri="{FF2B5EF4-FFF2-40B4-BE49-F238E27FC236}">
                  <a16:creationId xmlns:a16="http://schemas.microsoft.com/office/drawing/2014/main" id="{A95C0ECE-32D4-73AA-CBB0-6CE766C371DA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496;p21">
              <a:extLst>
                <a:ext uri="{FF2B5EF4-FFF2-40B4-BE49-F238E27FC236}">
                  <a16:creationId xmlns:a16="http://schemas.microsoft.com/office/drawing/2014/main" id="{E0AD0617-63F9-C8A9-0B60-0F24D7C1BE22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497;p21">
              <a:extLst>
                <a:ext uri="{FF2B5EF4-FFF2-40B4-BE49-F238E27FC236}">
                  <a16:creationId xmlns:a16="http://schemas.microsoft.com/office/drawing/2014/main" id="{6507798F-477C-9A11-780C-BBD0C9FAC388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498;p21">
              <a:extLst>
                <a:ext uri="{FF2B5EF4-FFF2-40B4-BE49-F238E27FC236}">
                  <a16:creationId xmlns:a16="http://schemas.microsoft.com/office/drawing/2014/main" id="{70F93C9F-7F02-B608-F2E0-57591138C71D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499;p21">
              <a:extLst>
                <a:ext uri="{FF2B5EF4-FFF2-40B4-BE49-F238E27FC236}">
                  <a16:creationId xmlns:a16="http://schemas.microsoft.com/office/drawing/2014/main" id="{F301017F-5C08-691E-7EE1-BD170D6694BE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500;p21">
              <a:extLst>
                <a:ext uri="{FF2B5EF4-FFF2-40B4-BE49-F238E27FC236}">
                  <a16:creationId xmlns:a16="http://schemas.microsoft.com/office/drawing/2014/main" id="{7D3B715C-FD4D-2A54-9B7C-60B706FA8819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501;p21">
              <a:extLst>
                <a:ext uri="{FF2B5EF4-FFF2-40B4-BE49-F238E27FC236}">
                  <a16:creationId xmlns:a16="http://schemas.microsoft.com/office/drawing/2014/main" id="{CC8512AB-6CE2-5701-5D7C-16469AEFACF3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502;p21">
              <a:extLst>
                <a:ext uri="{FF2B5EF4-FFF2-40B4-BE49-F238E27FC236}">
                  <a16:creationId xmlns:a16="http://schemas.microsoft.com/office/drawing/2014/main" id="{8F89206E-F456-D973-75CF-AF6B72BE5FB9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503;p21">
              <a:extLst>
                <a:ext uri="{FF2B5EF4-FFF2-40B4-BE49-F238E27FC236}">
                  <a16:creationId xmlns:a16="http://schemas.microsoft.com/office/drawing/2014/main" id="{37CBE48D-6321-6521-169B-29887AFA10AC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504;p21">
              <a:extLst>
                <a:ext uri="{FF2B5EF4-FFF2-40B4-BE49-F238E27FC236}">
                  <a16:creationId xmlns:a16="http://schemas.microsoft.com/office/drawing/2014/main" id="{5CB9595F-C040-21A5-2626-052940A7804A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505;p21">
              <a:extLst>
                <a:ext uri="{FF2B5EF4-FFF2-40B4-BE49-F238E27FC236}">
                  <a16:creationId xmlns:a16="http://schemas.microsoft.com/office/drawing/2014/main" id="{73367263-A6F4-0822-20E2-33FAF944781B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506;p21">
              <a:extLst>
                <a:ext uri="{FF2B5EF4-FFF2-40B4-BE49-F238E27FC236}">
                  <a16:creationId xmlns:a16="http://schemas.microsoft.com/office/drawing/2014/main" id="{6894DE6B-44D7-CBEB-5EAE-ABA05E6CF271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507;p21">
              <a:extLst>
                <a:ext uri="{FF2B5EF4-FFF2-40B4-BE49-F238E27FC236}">
                  <a16:creationId xmlns:a16="http://schemas.microsoft.com/office/drawing/2014/main" id="{85356B29-643D-CF6A-3DDA-D536D6C056E4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508;p21">
              <a:extLst>
                <a:ext uri="{FF2B5EF4-FFF2-40B4-BE49-F238E27FC236}">
                  <a16:creationId xmlns:a16="http://schemas.microsoft.com/office/drawing/2014/main" id="{E6034972-413C-ACD7-F18C-2ED8C0902E17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509;p21">
              <a:extLst>
                <a:ext uri="{FF2B5EF4-FFF2-40B4-BE49-F238E27FC236}">
                  <a16:creationId xmlns:a16="http://schemas.microsoft.com/office/drawing/2014/main" id="{C19947BF-985E-0F99-2580-6A7BA8333C2E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510;p21">
              <a:extLst>
                <a:ext uri="{FF2B5EF4-FFF2-40B4-BE49-F238E27FC236}">
                  <a16:creationId xmlns:a16="http://schemas.microsoft.com/office/drawing/2014/main" id="{AA2BAC9A-17B5-2F71-965E-FB20CB568E5A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511;p21">
              <a:extLst>
                <a:ext uri="{FF2B5EF4-FFF2-40B4-BE49-F238E27FC236}">
                  <a16:creationId xmlns:a16="http://schemas.microsoft.com/office/drawing/2014/main" id="{4726A6B5-365D-D0A1-ECAD-6A29618792D3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512;p21">
              <a:extLst>
                <a:ext uri="{FF2B5EF4-FFF2-40B4-BE49-F238E27FC236}">
                  <a16:creationId xmlns:a16="http://schemas.microsoft.com/office/drawing/2014/main" id="{A96CE679-8F42-A315-5CD4-466A99976DFD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513;p21">
              <a:extLst>
                <a:ext uri="{FF2B5EF4-FFF2-40B4-BE49-F238E27FC236}">
                  <a16:creationId xmlns:a16="http://schemas.microsoft.com/office/drawing/2014/main" id="{9F1F7301-93B4-FA2E-CD71-FF06117170CA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514;p21">
              <a:extLst>
                <a:ext uri="{FF2B5EF4-FFF2-40B4-BE49-F238E27FC236}">
                  <a16:creationId xmlns:a16="http://schemas.microsoft.com/office/drawing/2014/main" id="{E95A6AF2-4CBF-BACA-6E7C-461FEB8CF498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515;p21">
              <a:extLst>
                <a:ext uri="{FF2B5EF4-FFF2-40B4-BE49-F238E27FC236}">
                  <a16:creationId xmlns:a16="http://schemas.microsoft.com/office/drawing/2014/main" id="{83980781-9C9E-7CE0-4683-183DAAB31586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516;p21">
              <a:extLst>
                <a:ext uri="{FF2B5EF4-FFF2-40B4-BE49-F238E27FC236}">
                  <a16:creationId xmlns:a16="http://schemas.microsoft.com/office/drawing/2014/main" id="{C03BCE87-63A4-5BD1-BCC4-B3ADDFA74D6C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517;p21">
              <a:extLst>
                <a:ext uri="{FF2B5EF4-FFF2-40B4-BE49-F238E27FC236}">
                  <a16:creationId xmlns:a16="http://schemas.microsoft.com/office/drawing/2014/main" id="{F6793DAE-DBC3-2B94-2538-664A1E250B35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518;p21">
              <a:extLst>
                <a:ext uri="{FF2B5EF4-FFF2-40B4-BE49-F238E27FC236}">
                  <a16:creationId xmlns:a16="http://schemas.microsoft.com/office/drawing/2014/main" id="{9735C19B-DE8A-0F9A-F2E1-9C5F87E7D9AD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519;p21">
              <a:extLst>
                <a:ext uri="{FF2B5EF4-FFF2-40B4-BE49-F238E27FC236}">
                  <a16:creationId xmlns:a16="http://schemas.microsoft.com/office/drawing/2014/main" id="{CABB6636-CCC3-308F-F304-A2CF99F156DE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520;p21">
              <a:extLst>
                <a:ext uri="{FF2B5EF4-FFF2-40B4-BE49-F238E27FC236}">
                  <a16:creationId xmlns:a16="http://schemas.microsoft.com/office/drawing/2014/main" id="{D3A2A1DC-7F75-E5E5-CF6C-23CEE7D95933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521;p21">
              <a:extLst>
                <a:ext uri="{FF2B5EF4-FFF2-40B4-BE49-F238E27FC236}">
                  <a16:creationId xmlns:a16="http://schemas.microsoft.com/office/drawing/2014/main" id="{6C351BEE-5DFA-3108-A75A-4282B67A6CB5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522;p21">
              <a:extLst>
                <a:ext uri="{FF2B5EF4-FFF2-40B4-BE49-F238E27FC236}">
                  <a16:creationId xmlns:a16="http://schemas.microsoft.com/office/drawing/2014/main" id="{9E651D17-6785-FE91-778F-2FB5C9F78395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59;p21">
            <a:extLst>
              <a:ext uri="{FF2B5EF4-FFF2-40B4-BE49-F238E27FC236}">
                <a16:creationId xmlns:a16="http://schemas.microsoft.com/office/drawing/2014/main" id="{0DD2EFA6-A36B-FF74-FDC4-DBA34DA52CA3}"/>
              </a:ext>
            </a:extLst>
          </p:cNvPr>
          <p:cNvGrpSpPr/>
          <p:nvPr/>
        </p:nvGrpSpPr>
        <p:grpSpPr>
          <a:xfrm rot="1462">
            <a:off x="6175090" y="3253775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241" name="Google Shape;2460;p21">
              <a:extLst>
                <a:ext uri="{FF2B5EF4-FFF2-40B4-BE49-F238E27FC236}">
                  <a16:creationId xmlns:a16="http://schemas.microsoft.com/office/drawing/2014/main" id="{341F07F4-D801-51FA-EA2E-20272B1EC604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61;p21">
              <a:extLst>
                <a:ext uri="{FF2B5EF4-FFF2-40B4-BE49-F238E27FC236}">
                  <a16:creationId xmlns:a16="http://schemas.microsoft.com/office/drawing/2014/main" id="{4461A613-1CDB-8CA6-8D4A-86D5A7B1CFC7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62;p21">
              <a:extLst>
                <a:ext uri="{FF2B5EF4-FFF2-40B4-BE49-F238E27FC236}">
                  <a16:creationId xmlns:a16="http://schemas.microsoft.com/office/drawing/2014/main" id="{590B99F5-E105-A0C6-990D-265CC35812BD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63;p21">
              <a:extLst>
                <a:ext uri="{FF2B5EF4-FFF2-40B4-BE49-F238E27FC236}">
                  <a16:creationId xmlns:a16="http://schemas.microsoft.com/office/drawing/2014/main" id="{D0BD0C5A-CD3E-2BE8-6C8E-287AA8BD731E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64;p21">
              <a:extLst>
                <a:ext uri="{FF2B5EF4-FFF2-40B4-BE49-F238E27FC236}">
                  <a16:creationId xmlns:a16="http://schemas.microsoft.com/office/drawing/2014/main" id="{6EE3D067-0A44-DF2E-E0CA-B873812E45C6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5;p21">
              <a:extLst>
                <a:ext uri="{FF2B5EF4-FFF2-40B4-BE49-F238E27FC236}">
                  <a16:creationId xmlns:a16="http://schemas.microsoft.com/office/drawing/2014/main" id="{DAC188BD-FE3A-3CCB-4465-FD61F8FCE346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66;p21">
              <a:extLst>
                <a:ext uri="{FF2B5EF4-FFF2-40B4-BE49-F238E27FC236}">
                  <a16:creationId xmlns:a16="http://schemas.microsoft.com/office/drawing/2014/main" id="{361C1BAF-8BA1-6127-53F9-2266A041B3AB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67;p21">
              <a:extLst>
                <a:ext uri="{FF2B5EF4-FFF2-40B4-BE49-F238E27FC236}">
                  <a16:creationId xmlns:a16="http://schemas.microsoft.com/office/drawing/2014/main" id="{AEAD4C81-B307-DED4-B852-C98DE07A81B3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68;p21">
              <a:extLst>
                <a:ext uri="{FF2B5EF4-FFF2-40B4-BE49-F238E27FC236}">
                  <a16:creationId xmlns:a16="http://schemas.microsoft.com/office/drawing/2014/main" id="{5D4E9633-04DA-B071-CC4D-61F23CF4EA77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469;p21">
              <a:extLst>
                <a:ext uri="{FF2B5EF4-FFF2-40B4-BE49-F238E27FC236}">
                  <a16:creationId xmlns:a16="http://schemas.microsoft.com/office/drawing/2014/main" id="{62A2BCAA-DDD9-E384-7B1C-A3F7AACA801A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470;p21">
              <a:extLst>
                <a:ext uri="{FF2B5EF4-FFF2-40B4-BE49-F238E27FC236}">
                  <a16:creationId xmlns:a16="http://schemas.microsoft.com/office/drawing/2014/main" id="{A0562F54-66F6-DB88-F8BF-DE5C2A9B5CC7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471;p21">
              <a:extLst>
                <a:ext uri="{FF2B5EF4-FFF2-40B4-BE49-F238E27FC236}">
                  <a16:creationId xmlns:a16="http://schemas.microsoft.com/office/drawing/2014/main" id="{A45A657F-0B6C-06D7-8126-6DC237731BA0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472;p21">
              <a:extLst>
                <a:ext uri="{FF2B5EF4-FFF2-40B4-BE49-F238E27FC236}">
                  <a16:creationId xmlns:a16="http://schemas.microsoft.com/office/drawing/2014/main" id="{F83182F2-19A6-DEA9-4F9E-A21FA16A868D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473;p21">
              <a:extLst>
                <a:ext uri="{FF2B5EF4-FFF2-40B4-BE49-F238E27FC236}">
                  <a16:creationId xmlns:a16="http://schemas.microsoft.com/office/drawing/2014/main" id="{EEE4A70A-5922-1E83-25DB-140B535DFE04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474;p21">
              <a:extLst>
                <a:ext uri="{FF2B5EF4-FFF2-40B4-BE49-F238E27FC236}">
                  <a16:creationId xmlns:a16="http://schemas.microsoft.com/office/drawing/2014/main" id="{D46E1606-B7B1-38E6-E0B8-E88920DE2372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475;p21">
              <a:extLst>
                <a:ext uri="{FF2B5EF4-FFF2-40B4-BE49-F238E27FC236}">
                  <a16:creationId xmlns:a16="http://schemas.microsoft.com/office/drawing/2014/main" id="{453F5065-EF33-82CC-58BB-5042BEEA40CD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476;p21">
              <a:extLst>
                <a:ext uri="{FF2B5EF4-FFF2-40B4-BE49-F238E27FC236}">
                  <a16:creationId xmlns:a16="http://schemas.microsoft.com/office/drawing/2014/main" id="{037E1FC0-DC79-6396-BF0B-98F1E1C0A258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477;p21">
              <a:extLst>
                <a:ext uri="{FF2B5EF4-FFF2-40B4-BE49-F238E27FC236}">
                  <a16:creationId xmlns:a16="http://schemas.microsoft.com/office/drawing/2014/main" id="{53949C3F-CB60-6FD5-6C8A-453E46D6F702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478;p21">
              <a:extLst>
                <a:ext uri="{FF2B5EF4-FFF2-40B4-BE49-F238E27FC236}">
                  <a16:creationId xmlns:a16="http://schemas.microsoft.com/office/drawing/2014/main" id="{11DD15FC-F818-8A69-712F-277D0100B04F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479;p21">
              <a:extLst>
                <a:ext uri="{FF2B5EF4-FFF2-40B4-BE49-F238E27FC236}">
                  <a16:creationId xmlns:a16="http://schemas.microsoft.com/office/drawing/2014/main" id="{EBDDF660-F4CD-55D4-2DC1-C41728C46771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480;p21">
              <a:extLst>
                <a:ext uri="{FF2B5EF4-FFF2-40B4-BE49-F238E27FC236}">
                  <a16:creationId xmlns:a16="http://schemas.microsoft.com/office/drawing/2014/main" id="{4F74ABC4-E87F-3481-D80B-CB9F12E4718B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481;p21">
              <a:extLst>
                <a:ext uri="{FF2B5EF4-FFF2-40B4-BE49-F238E27FC236}">
                  <a16:creationId xmlns:a16="http://schemas.microsoft.com/office/drawing/2014/main" id="{6B61B550-6E86-4AF7-9CF0-6206901F741A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482;p21">
              <a:extLst>
                <a:ext uri="{FF2B5EF4-FFF2-40B4-BE49-F238E27FC236}">
                  <a16:creationId xmlns:a16="http://schemas.microsoft.com/office/drawing/2014/main" id="{6BD0E7BF-B45F-77FB-D446-7AF3A9D282EE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483;p21">
              <a:extLst>
                <a:ext uri="{FF2B5EF4-FFF2-40B4-BE49-F238E27FC236}">
                  <a16:creationId xmlns:a16="http://schemas.microsoft.com/office/drawing/2014/main" id="{9A575B64-EDCC-58BB-8E73-BFC9FAC51612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484;p21">
              <a:extLst>
                <a:ext uri="{FF2B5EF4-FFF2-40B4-BE49-F238E27FC236}">
                  <a16:creationId xmlns:a16="http://schemas.microsoft.com/office/drawing/2014/main" id="{465BA8A3-846D-28CE-A741-C258C749957C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485;p21">
              <a:extLst>
                <a:ext uri="{FF2B5EF4-FFF2-40B4-BE49-F238E27FC236}">
                  <a16:creationId xmlns:a16="http://schemas.microsoft.com/office/drawing/2014/main" id="{F2F3118F-EAFD-5415-F5BA-605E3682C929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486;p21">
              <a:extLst>
                <a:ext uri="{FF2B5EF4-FFF2-40B4-BE49-F238E27FC236}">
                  <a16:creationId xmlns:a16="http://schemas.microsoft.com/office/drawing/2014/main" id="{F3E4F36A-1474-C4A9-23A0-04389FC372AA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487;p21">
              <a:extLst>
                <a:ext uri="{FF2B5EF4-FFF2-40B4-BE49-F238E27FC236}">
                  <a16:creationId xmlns:a16="http://schemas.microsoft.com/office/drawing/2014/main" id="{C4A7FB2E-0764-D5DF-9C8D-F67FF1E833DA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88;p21">
              <a:extLst>
                <a:ext uri="{FF2B5EF4-FFF2-40B4-BE49-F238E27FC236}">
                  <a16:creationId xmlns:a16="http://schemas.microsoft.com/office/drawing/2014/main" id="{8208FAF0-C25B-BF8F-57BD-BA805B69928B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489;p21">
              <a:extLst>
                <a:ext uri="{FF2B5EF4-FFF2-40B4-BE49-F238E27FC236}">
                  <a16:creationId xmlns:a16="http://schemas.microsoft.com/office/drawing/2014/main" id="{8FC717E0-4F70-B33D-5361-788AC5621227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490;p21">
              <a:extLst>
                <a:ext uri="{FF2B5EF4-FFF2-40B4-BE49-F238E27FC236}">
                  <a16:creationId xmlns:a16="http://schemas.microsoft.com/office/drawing/2014/main" id="{7D523343-B79B-2A1C-953C-718AB8918A7E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491;p21">
              <a:extLst>
                <a:ext uri="{FF2B5EF4-FFF2-40B4-BE49-F238E27FC236}">
                  <a16:creationId xmlns:a16="http://schemas.microsoft.com/office/drawing/2014/main" id="{0CF058B3-7AC1-E395-CC33-29D2A0E20855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492;p21">
              <a:extLst>
                <a:ext uri="{FF2B5EF4-FFF2-40B4-BE49-F238E27FC236}">
                  <a16:creationId xmlns:a16="http://schemas.microsoft.com/office/drawing/2014/main" id="{98C0ACE7-F50C-1DB6-A145-A33CCC442811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493;p21">
              <a:extLst>
                <a:ext uri="{FF2B5EF4-FFF2-40B4-BE49-F238E27FC236}">
                  <a16:creationId xmlns:a16="http://schemas.microsoft.com/office/drawing/2014/main" id="{DB705EBC-F5EA-D92A-28B6-B9EB14E754E6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494;p21">
              <a:extLst>
                <a:ext uri="{FF2B5EF4-FFF2-40B4-BE49-F238E27FC236}">
                  <a16:creationId xmlns:a16="http://schemas.microsoft.com/office/drawing/2014/main" id="{E38D88B5-DB39-60BB-35B9-F4DB96D04B79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495;p21">
              <a:extLst>
                <a:ext uri="{FF2B5EF4-FFF2-40B4-BE49-F238E27FC236}">
                  <a16:creationId xmlns:a16="http://schemas.microsoft.com/office/drawing/2014/main" id="{B3C3449B-5CC4-2843-07F2-FAC6D5585B41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496;p21">
              <a:extLst>
                <a:ext uri="{FF2B5EF4-FFF2-40B4-BE49-F238E27FC236}">
                  <a16:creationId xmlns:a16="http://schemas.microsoft.com/office/drawing/2014/main" id="{E8CC8DED-ACF4-2E47-3E17-6BE318A4D723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497;p21">
              <a:extLst>
                <a:ext uri="{FF2B5EF4-FFF2-40B4-BE49-F238E27FC236}">
                  <a16:creationId xmlns:a16="http://schemas.microsoft.com/office/drawing/2014/main" id="{1A04C2F2-6FBD-C555-7E55-BF233A6D1F7C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498;p21">
              <a:extLst>
                <a:ext uri="{FF2B5EF4-FFF2-40B4-BE49-F238E27FC236}">
                  <a16:creationId xmlns:a16="http://schemas.microsoft.com/office/drawing/2014/main" id="{2DDB5017-1B3F-F0A8-F896-40481CAF5541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499;p21">
              <a:extLst>
                <a:ext uri="{FF2B5EF4-FFF2-40B4-BE49-F238E27FC236}">
                  <a16:creationId xmlns:a16="http://schemas.microsoft.com/office/drawing/2014/main" id="{E2F7CA55-A37A-7DC0-EE55-7E4CA88FA41F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500;p21">
              <a:extLst>
                <a:ext uri="{FF2B5EF4-FFF2-40B4-BE49-F238E27FC236}">
                  <a16:creationId xmlns:a16="http://schemas.microsoft.com/office/drawing/2014/main" id="{E7214EE8-CB57-EE50-394A-40AFFDEEE223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501;p21">
              <a:extLst>
                <a:ext uri="{FF2B5EF4-FFF2-40B4-BE49-F238E27FC236}">
                  <a16:creationId xmlns:a16="http://schemas.microsoft.com/office/drawing/2014/main" id="{246C6B80-0325-6AC6-DC0F-8097DEC2CD6F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502;p21">
              <a:extLst>
                <a:ext uri="{FF2B5EF4-FFF2-40B4-BE49-F238E27FC236}">
                  <a16:creationId xmlns:a16="http://schemas.microsoft.com/office/drawing/2014/main" id="{72607672-39A1-64A2-7158-A0BE0A1AAB7B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503;p21">
              <a:extLst>
                <a:ext uri="{FF2B5EF4-FFF2-40B4-BE49-F238E27FC236}">
                  <a16:creationId xmlns:a16="http://schemas.microsoft.com/office/drawing/2014/main" id="{873752CD-DA5C-995C-EE31-A0505684C3E3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504;p21">
              <a:extLst>
                <a:ext uri="{FF2B5EF4-FFF2-40B4-BE49-F238E27FC236}">
                  <a16:creationId xmlns:a16="http://schemas.microsoft.com/office/drawing/2014/main" id="{B20478C3-62BB-3B64-1677-D108C310FB0E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505;p21">
              <a:extLst>
                <a:ext uri="{FF2B5EF4-FFF2-40B4-BE49-F238E27FC236}">
                  <a16:creationId xmlns:a16="http://schemas.microsoft.com/office/drawing/2014/main" id="{4EABEB7E-D988-69C3-5ECD-493D2875489D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506;p21">
              <a:extLst>
                <a:ext uri="{FF2B5EF4-FFF2-40B4-BE49-F238E27FC236}">
                  <a16:creationId xmlns:a16="http://schemas.microsoft.com/office/drawing/2014/main" id="{9EA0B310-B51C-74E8-BD76-A9420182F20F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507;p21">
              <a:extLst>
                <a:ext uri="{FF2B5EF4-FFF2-40B4-BE49-F238E27FC236}">
                  <a16:creationId xmlns:a16="http://schemas.microsoft.com/office/drawing/2014/main" id="{4E24C169-4A0B-E1E3-2220-CA583EFADF3C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508;p21">
              <a:extLst>
                <a:ext uri="{FF2B5EF4-FFF2-40B4-BE49-F238E27FC236}">
                  <a16:creationId xmlns:a16="http://schemas.microsoft.com/office/drawing/2014/main" id="{EB605881-DEE5-2E09-E891-3CDAE5E798C9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509;p21">
              <a:extLst>
                <a:ext uri="{FF2B5EF4-FFF2-40B4-BE49-F238E27FC236}">
                  <a16:creationId xmlns:a16="http://schemas.microsoft.com/office/drawing/2014/main" id="{AF4B6F13-AB0A-1771-4FAE-C40AD43E7030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510;p21">
              <a:extLst>
                <a:ext uri="{FF2B5EF4-FFF2-40B4-BE49-F238E27FC236}">
                  <a16:creationId xmlns:a16="http://schemas.microsoft.com/office/drawing/2014/main" id="{0184C0C7-B238-0113-7C49-B4095EF61EA3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511;p21">
              <a:extLst>
                <a:ext uri="{FF2B5EF4-FFF2-40B4-BE49-F238E27FC236}">
                  <a16:creationId xmlns:a16="http://schemas.microsoft.com/office/drawing/2014/main" id="{7C821449-42B2-A7C5-45D3-726A94E9FCCF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512;p21">
              <a:extLst>
                <a:ext uri="{FF2B5EF4-FFF2-40B4-BE49-F238E27FC236}">
                  <a16:creationId xmlns:a16="http://schemas.microsoft.com/office/drawing/2014/main" id="{536F44A5-B0F6-2AE9-209E-356184825E71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513;p21">
              <a:extLst>
                <a:ext uri="{FF2B5EF4-FFF2-40B4-BE49-F238E27FC236}">
                  <a16:creationId xmlns:a16="http://schemas.microsoft.com/office/drawing/2014/main" id="{9D92ABB5-A43A-5E3B-EF87-A1657145AA31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514;p21">
              <a:extLst>
                <a:ext uri="{FF2B5EF4-FFF2-40B4-BE49-F238E27FC236}">
                  <a16:creationId xmlns:a16="http://schemas.microsoft.com/office/drawing/2014/main" id="{D1D0ADC9-334C-4017-8B42-742410613913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515;p21">
              <a:extLst>
                <a:ext uri="{FF2B5EF4-FFF2-40B4-BE49-F238E27FC236}">
                  <a16:creationId xmlns:a16="http://schemas.microsoft.com/office/drawing/2014/main" id="{85586564-DB3C-B0E1-2708-847929565069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516;p21">
              <a:extLst>
                <a:ext uri="{FF2B5EF4-FFF2-40B4-BE49-F238E27FC236}">
                  <a16:creationId xmlns:a16="http://schemas.microsoft.com/office/drawing/2014/main" id="{B51D11C2-FD4E-2F53-4295-CF02ACEF998B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517;p21">
              <a:extLst>
                <a:ext uri="{FF2B5EF4-FFF2-40B4-BE49-F238E27FC236}">
                  <a16:creationId xmlns:a16="http://schemas.microsoft.com/office/drawing/2014/main" id="{72C7DFB6-4D2E-FE90-5660-547AC9D5E714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518;p21">
              <a:extLst>
                <a:ext uri="{FF2B5EF4-FFF2-40B4-BE49-F238E27FC236}">
                  <a16:creationId xmlns:a16="http://schemas.microsoft.com/office/drawing/2014/main" id="{667886BD-61A0-9C11-F86B-253F8FADC94A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519;p21">
              <a:extLst>
                <a:ext uri="{FF2B5EF4-FFF2-40B4-BE49-F238E27FC236}">
                  <a16:creationId xmlns:a16="http://schemas.microsoft.com/office/drawing/2014/main" id="{9D2FEE28-846F-AF3F-125A-314C41A1C294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520;p21">
              <a:extLst>
                <a:ext uri="{FF2B5EF4-FFF2-40B4-BE49-F238E27FC236}">
                  <a16:creationId xmlns:a16="http://schemas.microsoft.com/office/drawing/2014/main" id="{F73E9B20-5B82-1121-29C8-E074ABF03520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521;p21">
              <a:extLst>
                <a:ext uri="{FF2B5EF4-FFF2-40B4-BE49-F238E27FC236}">
                  <a16:creationId xmlns:a16="http://schemas.microsoft.com/office/drawing/2014/main" id="{3248FFE7-6D5A-490D-C15D-11324DB62998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522;p21">
              <a:extLst>
                <a:ext uri="{FF2B5EF4-FFF2-40B4-BE49-F238E27FC236}">
                  <a16:creationId xmlns:a16="http://schemas.microsoft.com/office/drawing/2014/main" id="{C4EE8435-CC30-FF84-6B4B-975C7AC69433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2459;p21">
            <a:extLst>
              <a:ext uri="{FF2B5EF4-FFF2-40B4-BE49-F238E27FC236}">
                <a16:creationId xmlns:a16="http://schemas.microsoft.com/office/drawing/2014/main" id="{E9944025-76A1-D558-54D9-4933CA803730}"/>
              </a:ext>
            </a:extLst>
          </p:cNvPr>
          <p:cNvGrpSpPr/>
          <p:nvPr/>
        </p:nvGrpSpPr>
        <p:grpSpPr>
          <a:xfrm rot="1462">
            <a:off x="6371567" y="2060972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177" name="Google Shape;2460;p21">
              <a:extLst>
                <a:ext uri="{FF2B5EF4-FFF2-40B4-BE49-F238E27FC236}">
                  <a16:creationId xmlns:a16="http://schemas.microsoft.com/office/drawing/2014/main" id="{A3396521-673C-1084-6C7A-D596A9C67CDA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461;p21">
              <a:extLst>
                <a:ext uri="{FF2B5EF4-FFF2-40B4-BE49-F238E27FC236}">
                  <a16:creationId xmlns:a16="http://schemas.microsoft.com/office/drawing/2014/main" id="{BC2CF107-D5DA-590D-261E-A5C4A265E2B8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462;p21">
              <a:extLst>
                <a:ext uri="{FF2B5EF4-FFF2-40B4-BE49-F238E27FC236}">
                  <a16:creationId xmlns:a16="http://schemas.microsoft.com/office/drawing/2014/main" id="{D9440C6A-9AF4-0BB3-D076-859A1594446B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463;p21">
              <a:extLst>
                <a:ext uri="{FF2B5EF4-FFF2-40B4-BE49-F238E27FC236}">
                  <a16:creationId xmlns:a16="http://schemas.microsoft.com/office/drawing/2014/main" id="{0074C168-1563-EFBC-2A90-7919E3EEDE1E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464;p21">
              <a:extLst>
                <a:ext uri="{FF2B5EF4-FFF2-40B4-BE49-F238E27FC236}">
                  <a16:creationId xmlns:a16="http://schemas.microsoft.com/office/drawing/2014/main" id="{41B1D4D2-2149-0429-6D51-77FC4F8C8DFE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465;p21">
              <a:extLst>
                <a:ext uri="{FF2B5EF4-FFF2-40B4-BE49-F238E27FC236}">
                  <a16:creationId xmlns:a16="http://schemas.microsoft.com/office/drawing/2014/main" id="{84CA0A21-DEBA-6A0D-8BFA-95A9A81F722D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466;p21">
              <a:extLst>
                <a:ext uri="{FF2B5EF4-FFF2-40B4-BE49-F238E27FC236}">
                  <a16:creationId xmlns:a16="http://schemas.microsoft.com/office/drawing/2014/main" id="{EF48D783-E6F5-A80E-C786-8831C2E6BF1D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467;p21">
              <a:extLst>
                <a:ext uri="{FF2B5EF4-FFF2-40B4-BE49-F238E27FC236}">
                  <a16:creationId xmlns:a16="http://schemas.microsoft.com/office/drawing/2014/main" id="{F289ED49-9524-5234-ACCF-FBB566641EB9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468;p21">
              <a:extLst>
                <a:ext uri="{FF2B5EF4-FFF2-40B4-BE49-F238E27FC236}">
                  <a16:creationId xmlns:a16="http://schemas.microsoft.com/office/drawing/2014/main" id="{C9FFBB92-E942-1A97-1507-971A6BAAE911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469;p21">
              <a:extLst>
                <a:ext uri="{FF2B5EF4-FFF2-40B4-BE49-F238E27FC236}">
                  <a16:creationId xmlns:a16="http://schemas.microsoft.com/office/drawing/2014/main" id="{EE3FA223-6FA1-9D76-A287-F73F8EF48464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470;p21">
              <a:extLst>
                <a:ext uri="{FF2B5EF4-FFF2-40B4-BE49-F238E27FC236}">
                  <a16:creationId xmlns:a16="http://schemas.microsoft.com/office/drawing/2014/main" id="{F763AEEA-713B-62ED-8BC4-DFEBFB0C2A86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471;p21">
              <a:extLst>
                <a:ext uri="{FF2B5EF4-FFF2-40B4-BE49-F238E27FC236}">
                  <a16:creationId xmlns:a16="http://schemas.microsoft.com/office/drawing/2014/main" id="{2C4AF228-7A95-2C3B-C6ED-D1E21CD65691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472;p21">
              <a:extLst>
                <a:ext uri="{FF2B5EF4-FFF2-40B4-BE49-F238E27FC236}">
                  <a16:creationId xmlns:a16="http://schemas.microsoft.com/office/drawing/2014/main" id="{03958E2F-9AF3-FDC8-2122-E9E957471D89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473;p21">
              <a:extLst>
                <a:ext uri="{FF2B5EF4-FFF2-40B4-BE49-F238E27FC236}">
                  <a16:creationId xmlns:a16="http://schemas.microsoft.com/office/drawing/2014/main" id="{1A629BFE-2002-58D4-5392-D0328FA7356D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474;p21">
              <a:extLst>
                <a:ext uri="{FF2B5EF4-FFF2-40B4-BE49-F238E27FC236}">
                  <a16:creationId xmlns:a16="http://schemas.microsoft.com/office/drawing/2014/main" id="{A9256FF3-FA4C-4095-5C04-D26449716D17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475;p21">
              <a:extLst>
                <a:ext uri="{FF2B5EF4-FFF2-40B4-BE49-F238E27FC236}">
                  <a16:creationId xmlns:a16="http://schemas.microsoft.com/office/drawing/2014/main" id="{97AAD099-28A9-B7EE-B525-3CAC5C542511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476;p21">
              <a:extLst>
                <a:ext uri="{FF2B5EF4-FFF2-40B4-BE49-F238E27FC236}">
                  <a16:creationId xmlns:a16="http://schemas.microsoft.com/office/drawing/2014/main" id="{3299511C-F638-69BA-8520-80D9D8E7DEC3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477;p21">
              <a:extLst>
                <a:ext uri="{FF2B5EF4-FFF2-40B4-BE49-F238E27FC236}">
                  <a16:creationId xmlns:a16="http://schemas.microsoft.com/office/drawing/2014/main" id="{96C97AEB-23EC-94F9-B2CF-54298E0EC2E0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478;p21">
              <a:extLst>
                <a:ext uri="{FF2B5EF4-FFF2-40B4-BE49-F238E27FC236}">
                  <a16:creationId xmlns:a16="http://schemas.microsoft.com/office/drawing/2014/main" id="{2CF8E7A4-D9BC-D45B-B527-8D7925E37A1A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479;p21">
              <a:extLst>
                <a:ext uri="{FF2B5EF4-FFF2-40B4-BE49-F238E27FC236}">
                  <a16:creationId xmlns:a16="http://schemas.microsoft.com/office/drawing/2014/main" id="{A525B2AB-5B30-17C2-2386-79B4389A40B8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480;p21">
              <a:extLst>
                <a:ext uri="{FF2B5EF4-FFF2-40B4-BE49-F238E27FC236}">
                  <a16:creationId xmlns:a16="http://schemas.microsoft.com/office/drawing/2014/main" id="{CCAB81AE-2AAF-C406-90B9-22492ED73793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481;p21">
              <a:extLst>
                <a:ext uri="{FF2B5EF4-FFF2-40B4-BE49-F238E27FC236}">
                  <a16:creationId xmlns:a16="http://schemas.microsoft.com/office/drawing/2014/main" id="{0B25D7A4-B9E0-04C2-5EA5-3BA7533ABEBE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482;p21">
              <a:extLst>
                <a:ext uri="{FF2B5EF4-FFF2-40B4-BE49-F238E27FC236}">
                  <a16:creationId xmlns:a16="http://schemas.microsoft.com/office/drawing/2014/main" id="{7D1C138D-EBE1-0338-3CC0-FF9B5A3DFA96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483;p21">
              <a:extLst>
                <a:ext uri="{FF2B5EF4-FFF2-40B4-BE49-F238E27FC236}">
                  <a16:creationId xmlns:a16="http://schemas.microsoft.com/office/drawing/2014/main" id="{9119A9CE-9199-DB5E-94CE-CEEB672A36F1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484;p21">
              <a:extLst>
                <a:ext uri="{FF2B5EF4-FFF2-40B4-BE49-F238E27FC236}">
                  <a16:creationId xmlns:a16="http://schemas.microsoft.com/office/drawing/2014/main" id="{652FE009-04EB-F008-436C-5CDA1B8B3760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485;p21">
              <a:extLst>
                <a:ext uri="{FF2B5EF4-FFF2-40B4-BE49-F238E27FC236}">
                  <a16:creationId xmlns:a16="http://schemas.microsoft.com/office/drawing/2014/main" id="{3D051DEF-E9FD-34F2-2044-B253227E7C56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486;p21">
              <a:extLst>
                <a:ext uri="{FF2B5EF4-FFF2-40B4-BE49-F238E27FC236}">
                  <a16:creationId xmlns:a16="http://schemas.microsoft.com/office/drawing/2014/main" id="{A41D2E47-0D0C-9D53-9DC6-4DB9D566950A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487;p21">
              <a:extLst>
                <a:ext uri="{FF2B5EF4-FFF2-40B4-BE49-F238E27FC236}">
                  <a16:creationId xmlns:a16="http://schemas.microsoft.com/office/drawing/2014/main" id="{4B814DD9-B45C-9D59-B306-381E1842496F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488;p21">
              <a:extLst>
                <a:ext uri="{FF2B5EF4-FFF2-40B4-BE49-F238E27FC236}">
                  <a16:creationId xmlns:a16="http://schemas.microsoft.com/office/drawing/2014/main" id="{E5595ECE-1B50-1468-7B06-62D9C534A8AC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489;p21">
              <a:extLst>
                <a:ext uri="{FF2B5EF4-FFF2-40B4-BE49-F238E27FC236}">
                  <a16:creationId xmlns:a16="http://schemas.microsoft.com/office/drawing/2014/main" id="{4EBDE8A9-8FCF-C61F-5173-AD6379302E69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490;p21">
              <a:extLst>
                <a:ext uri="{FF2B5EF4-FFF2-40B4-BE49-F238E27FC236}">
                  <a16:creationId xmlns:a16="http://schemas.microsoft.com/office/drawing/2014/main" id="{2BF40667-C083-373C-79EF-254B05F1FBE5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491;p21">
              <a:extLst>
                <a:ext uri="{FF2B5EF4-FFF2-40B4-BE49-F238E27FC236}">
                  <a16:creationId xmlns:a16="http://schemas.microsoft.com/office/drawing/2014/main" id="{BCCC4B5B-876D-024C-54F6-9040115E66C3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492;p21">
              <a:extLst>
                <a:ext uri="{FF2B5EF4-FFF2-40B4-BE49-F238E27FC236}">
                  <a16:creationId xmlns:a16="http://schemas.microsoft.com/office/drawing/2014/main" id="{41F28809-68D2-537E-6B56-51DDD6078B8E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493;p21">
              <a:extLst>
                <a:ext uri="{FF2B5EF4-FFF2-40B4-BE49-F238E27FC236}">
                  <a16:creationId xmlns:a16="http://schemas.microsoft.com/office/drawing/2014/main" id="{0A82BA1A-19E1-9DA1-D390-1149264FF3AB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494;p21">
              <a:extLst>
                <a:ext uri="{FF2B5EF4-FFF2-40B4-BE49-F238E27FC236}">
                  <a16:creationId xmlns:a16="http://schemas.microsoft.com/office/drawing/2014/main" id="{61664E5B-6D4B-CE22-31D2-AD5FA88FFC9A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495;p21">
              <a:extLst>
                <a:ext uri="{FF2B5EF4-FFF2-40B4-BE49-F238E27FC236}">
                  <a16:creationId xmlns:a16="http://schemas.microsoft.com/office/drawing/2014/main" id="{E4FE545D-0FF2-63F4-901F-FB1634CBF432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496;p21">
              <a:extLst>
                <a:ext uri="{FF2B5EF4-FFF2-40B4-BE49-F238E27FC236}">
                  <a16:creationId xmlns:a16="http://schemas.microsoft.com/office/drawing/2014/main" id="{0682FD79-A20B-7B60-FFD3-86D25D7A849F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497;p21">
              <a:extLst>
                <a:ext uri="{FF2B5EF4-FFF2-40B4-BE49-F238E27FC236}">
                  <a16:creationId xmlns:a16="http://schemas.microsoft.com/office/drawing/2014/main" id="{B58E288E-5A31-BC2B-78AC-A0F65571169A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498;p21">
              <a:extLst>
                <a:ext uri="{FF2B5EF4-FFF2-40B4-BE49-F238E27FC236}">
                  <a16:creationId xmlns:a16="http://schemas.microsoft.com/office/drawing/2014/main" id="{09CC2517-546E-20AD-6EEB-C34055B934AA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499;p21">
              <a:extLst>
                <a:ext uri="{FF2B5EF4-FFF2-40B4-BE49-F238E27FC236}">
                  <a16:creationId xmlns:a16="http://schemas.microsoft.com/office/drawing/2014/main" id="{3EE891D3-AAD6-F19A-B3A7-4A0A7049B6B3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500;p21">
              <a:extLst>
                <a:ext uri="{FF2B5EF4-FFF2-40B4-BE49-F238E27FC236}">
                  <a16:creationId xmlns:a16="http://schemas.microsoft.com/office/drawing/2014/main" id="{ED3A6D0B-57D9-FA40-0EF5-A17A381F05AB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501;p21">
              <a:extLst>
                <a:ext uri="{FF2B5EF4-FFF2-40B4-BE49-F238E27FC236}">
                  <a16:creationId xmlns:a16="http://schemas.microsoft.com/office/drawing/2014/main" id="{8D722A96-0C5E-95E7-31F3-6CD72FF10EE7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502;p21">
              <a:extLst>
                <a:ext uri="{FF2B5EF4-FFF2-40B4-BE49-F238E27FC236}">
                  <a16:creationId xmlns:a16="http://schemas.microsoft.com/office/drawing/2014/main" id="{4F389957-3870-209D-F692-F4DB133A18CC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503;p21">
              <a:extLst>
                <a:ext uri="{FF2B5EF4-FFF2-40B4-BE49-F238E27FC236}">
                  <a16:creationId xmlns:a16="http://schemas.microsoft.com/office/drawing/2014/main" id="{BCD7B350-613B-C1C7-19BD-775EED19B917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504;p21">
              <a:extLst>
                <a:ext uri="{FF2B5EF4-FFF2-40B4-BE49-F238E27FC236}">
                  <a16:creationId xmlns:a16="http://schemas.microsoft.com/office/drawing/2014/main" id="{71FB9376-0650-E07B-CEA4-AA79DE55A4F2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505;p21">
              <a:extLst>
                <a:ext uri="{FF2B5EF4-FFF2-40B4-BE49-F238E27FC236}">
                  <a16:creationId xmlns:a16="http://schemas.microsoft.com/office/drawing/2014/main" id="{CE75DDBD-52CD-2237-724C-5AA5A73E366E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506;p21">
              <a:extLst>
                <a:ext uri="{FF2B5EF4-FFF2-40B4-BE49-F238E27FC236}">
                  <a16:creationId xmlns:a16="http://schemas.microsoft.com/office/drawing/2014/main" id="{31A5B9B0-26E7-4709-75B1-CAA0D50124AD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507;p21">
              <a:extLst>
                <a:ext uri="{FF2B5EF4-FFF2-40B4-BE49-F238E27FC236}">
                  <a16:creationId xmlns:a16="http://schemas.microsoft.com/office/drawing/2014/main" id="{15BBF32A-B62B-43D0-8C56-148B109311E6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508;p21">
              <a:extLst>
                <a:ext uri="{FF2B5EF4-FFF2-40B4-BE49-F238E27FC236}">
                  <a16:creationId xmlns:a16="http://schemas.microsoft.com/office/drawing/2014/main" id="{DE38E9D2-1295-B588-AE25-B48018FDB11A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509;p21">
              <a:extLst>
                <a:ext uri="{FF2B5EF4-FFF2-40B4-BE49-F238E27FC236}">
                  <a16:creationId xmlns:a16="http://schemas.microsoft.com/office/drawing/2014/main" id="{D8B27946-03FD-162E-0650-CEED57BFABF9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510;p21">
              <a:extLst>
                <a:ext uri="{FF2B5EF4-FFF2-40B4-BE49-F238E27FC236}">
                  <a16:creationId xmlns:a16="http://schemas.microsoft.com/office/drawing/2014/main" id="{78327731-644D-8AD4-7395-BB72F9462EA0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511;p21">
              <a:extLst>
                <a:ext uri="{FF2B5EF4-FFF2-40B4-BE49-F238E27FC236}">
                  <a16:creationId xmlns:a16="http://schemas.microsoft.com/office/drawing/2014/main" id="{2EB9FDB0-2259-9B3E-5ECF-75D92329CA9B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512;p21">
              <a:extLst>
                <a:ext uri="{FF2B5EF4-FFF2-40B4-BE49-F238E27FC236}">
                  <a16:creationId xmlns:a16="http://schemas.microsoft.com/office/drawing/2014/main" id="{7A38656B-DEBB-F92B-804D-70BCE4523D05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513;p21">
              <a:extLst>
                <a:ext uri="{FF2B5EF4-FFF2-40B4-BE49-F238E27FC236}">
                  <a16:creationId xmlns:a16="http://schemas.microsoft.com/office/drawing/2014/main" id="{E9ECE0EB-2A57-902F-E3D6-7541EFDAE9F9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514;p21">
              <a:extLst>
                <a:ext uri="{FF2B5EF4-FFF2-40B4-BE49-F238E27FC236}">
                  <a16:creationId xmlns:a16="http://schemas.microsoft.com/office/drawing/2014/main" id="{CEC69939-1C35-272B-661D-F783319E263E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515;p21">
              <a:extLst>
                <a:ext uri="{FF2B5EF4-FFF2-40B4-BE49-F238E27FC236}">
                  <a16:creationId xmlns:a16="http://schemas.microsoft.com/office/drawing/2014/main" id="{5BF2C709-760F-C027-5117-68CCAED17332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516;p21">
              <a:extLst>
                <a:ext uri="{FF2B5EF4-FFF2-40B4-BE49-F238E27FC236}">
                  <a16:creationId xmlns:a16="http://schemas.microsoft.com/office/drawing/2014/main" id="{A87AB226-8B26-BF97-B7BE-CB7AD3DAC446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517;p21">
              <a:extLst>
                <a:ext uri="{FF2B5EF4-FFF2-40B4-BE49-F238E27FC236}">
                  <a16:creationId xmlns:a16="http://schemas.microsoft.com/office/drawing/2014/main" id="{556BB1F3-85D1-076B-4FD6-DAB5F8AFF3F4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518;p21">
              <a:extLst>
                <a:ext uri="{FF2B5EF4-FFF2-40B4-BE49-F238E27FC236}">
                  <a16:creationId xmlns:a16="http://schemas.microsoft.com/office/drawing/2014/main" id="{9858BC11-A19D-52C5-A198-B361D2BD7AE8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519;p21">
              <a:extLst>
                <a:ext uri="{FF2B5EF4-FFF2-40B4-BE49-F238E27FC236}">
                  <a16:creationId xmlns:a16="http://schemas.microsoft.com/office/drawing/2014/main" id="{1EF34B5C-97A3-0622-7CCB-5080432F5C95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520;p21">
              <a:extLst>
                <a:ext uri="{FF2B5EF4-FFF2-40B4-BE49-F238E27FC236}">
                  <a16:creationId xmlns:a16="http://schemas.microsoft.com/office/drawing/2014/main" id="{436931BD-3096-72FB-563D-50683CFEFAD8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521;p21">
              <a:extLst>
                <a:ext uri="{FF2B5EF4-FFF2-40B4-BE49-F238E27FC236}">
                  <a16:creationId xmlns:a16="http://schemas.microsoft.com/office/drawing/2014/main" id="{CC257B2A-E7C2-4883-EB8F-C6CE5A70854A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522;p21">
              <a:extLst>
                <a:ext uri="{FF2B5EF4-FFF2-40B4-BE49-F238E27FC236}">
                  <a16:creationId xmlns:a16="http://schemas.microsoft.com/office/drawing/2014/main" id="{B4B6A27E-9098-0492-03CA-D94F5E17C383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2459;p21">
            <a:extLst>
              <a:ext uri="{FF2B5EF4-FFF2-40B4-BE49-F238E27FC236}">
                <a16:creationId xmlns:a16="http://schemas.microsoft.com/office/drawing/2014/main" id="{B8B1AA47-0E1C-3F3A-1A62-CA90AC24D045}"/>
              </a:ext>
            </a:extLst>
          </p:cNvPr>
          <p:cNvGrpSpPr/>
          <p:nvPr/>
        </p:nvGrpSpPr>
        <p:grpSpPr>
          <a:xfrm rot="1462">
            <a:off x="6365067" y="1556265"/>
            <a:ext cx="584125" cy="302849"/>
            <a:chOff x="5138925" y="1785900"/>
            <a:chExt cx="2133675" cy="495000"/>
          </a:xfrm>
          <a:solidFill>
            <a:schemeClr val="tx2"/>
          </a:solidFill>
        </p:grpSpPr>
        <p:sp>
          <p:nvSpPr>
            <p:cNvPr id="97" name="Google Shape;2460;p21">
              <a:extLst>
                <a:ext uri="{FF2B5EF4-FFF2-40B4-BE49-F238E27FC236}">
                  <a16:creationId xmlns:a16="http://schemas.microsoft.com/office/drawing/2014/main" id="{F0D645D8-6EA0-ED0D-B62D-6BFCC0886BCC}"/>
                </a:ext>
              </a:extLst>
            </p:cNvPr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461;p21">
              <a:extLst>
                <a:ext uri="{FF2B5EF4-FFF2-40B4-BE49-F238E27FC236}">
                  <a16:creationId xmlns:a16="http://schemas.microsoft.com/office/drawing/2014/main" id="{B1E24B85-1EB5-B3BA-1494-00A8A8682C25}"/>
                </a:ext>
              </a:extLst>
            </p:cNvPr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462;p21">
              <a:extLst>
                <a:ext uri="{FF2B5EF4-FFF2-40B4-BE49-F238E27FC236}">
                  <a16:creationId xmlns:a16="http://schemas.microsoft.com/office/drawing/2014/main" id="{966E9A43-4DF7-BC4B-DE68-ADBEE4AB1273}"/>
                </a:ext>
              </a:extLst>
            </p:cNvPr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463;p21">
              <a:extLst>
                <a:ext uri="{FF2B5EF4-FFF2-40B4-BE49-F238E27FC236}">
                  <a16:creationId xmlns:a16="http://schemas.microsoft.com/office/drawing/2014/main" id="{0227524F-481D-1B1F-8CB7-4303A06756ED}"/>
                </a:ext>
              </a:extLst>
            </p:cNvPr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464;p21">
              <a:extLst>
                <a:ext uri="{FF2B5EF4-FFF2-40B4-BE49-F238E27FC236}">
                  <a16:creationId xmlns:a16="http://schemas.microsoft.com/office/drawing/2014/main" id="{0E9650AC-6FBA-A8EC-B21F-7E366D362355}"/>
                </a:ext>
              </a:extLst>
            </p:cNvPr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465;p21">
              <a:extLst>
                <a:ext uri="{FF2B5EF4-FFF2-40B4-BE49-F238E27FC236}">
                  <a16:creationId xmlns:a16="http://schemas.microsoft.com/office/drawing/2014/main" id="{1D95CAFE-6DD4-6746-E8E1-F689483E8FD1}"/>
                </a:ext>
              </a:extLst>
            </p:cNvPr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466;p21">
              <a:extLst>
                <a:ext uri="{FF2B5EF4-FFF2-40B4-BE49-F238E27FC236}">
                  <a16:creationId xmlns:a16="http://schemas.microsoft.com/office/drawing/2014/main" id="{291C537E-55D7-9AEA-0D38-52C8ADCD5F8F}"/>
                </a:ext>
              </a:extLst>
            </p:cNvPr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467;p21">
              <a:extLst>
                <a:ext uri="{FF2B5EF4-FFF2-40B4-BE49-F238E27FC236}">
                  <a16:creationId xmlns:a16="http://schemas.microsoft.com/office/drawing/2014/main" id="{36C68709-4BB0-DFB1-613A-1AFE7202C251}"/>
                </a:ext>
              </a:extLst>
            </p:cNvPr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468;p21">
              <a:extLst>
                <a:ext uri="{FF2B5EF4-FFF2-40B4-BE49-F238E27FC236}">
                  <a16:creationId xmlns:a16="http://schemas.microsoft.com/office/drawing/2014/main" id="{53CAD209-1470-6467-2A79-7F1336106A4B}"/>
                </a:ext>
              </a:extLst>
            </p:cNvPr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469;p21">
              <a:extLst>
                <a:ext uri="{FF2B5EF4-FFF2-40B4-BE49-F238E27FC236}">
                  <a16:creationId xmlns:a16="http://schemas.microsoft.com/office/drawing/2014/main" id="{2D027DC3-6B9C-A684-88DE-0C20B9DA680B}"/>
                </a:ext>
              </a:extLst>
            </p:cNvPr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470;p21">
              <a:extLst>
                <a:ext uri="{FF2B5EF4-FFF2-40B4-BE49-F238E27FC236}">
                  <a16:creationId xmlns:a16="http://schemas.microsoft.com/office/drawing/2014/main" id="{4CB87AE8-D8D6-86D0-E802-1B7ABF018D17}"/>
                </a:ext>
              </a:extLst>
            </p:cNvPr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471;p21">
              <a:extLst>
                <a:ext uri="{FF2B5EF4-FFF2-40B4-BE49-F238E27FC236}">
                  <a16:creationId xmlns:a16="http://schemas.microsoft.com/office/drawing/2014/main" id="{B93DA6F6-67A2-9EF2-3C52-49E3421464E3}"/>
                </a:ext>
              </a:extLst>
            </p:cNvPr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472;p21">
              <a:extLst>
                <a:ext uri="{FF2B5EF4-FFF2-40B4-BE49-F238E27FC236}">
                  <a16:creationId xmlns:a16="http://schemas.microsoft.com/office/drawing/2014/main" id="{EE153692-080E-9DA6-5076-8D7164BC78DD}"/>
                </a:ext>
              </a:extLst>
            </p:cNvPr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473;p21">
              <a:extLst>
                <a:ext uri="{FF2B5EF4-FFF2-40B4-BE49-F238E27FC236}">
                  <a16:creationId xmlns:a16="http://schemas.microsoft.com/office/drawing/2014/main" id="{C584D002-B24B-1FF2-8198-685013656C9B}"/>
                </a:ext>
              </a:extLst>
            </p:cNvPr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474;p21">
              <a:extLst>
                <a:ext uri="{FF2B5EF4-FFF2-40B4-BE49-F238E27FC236}">
                  <a16:creationId xmlns:a16="http://schemas.microsoft.com/office/drawing/2014/main" id="{5D51DFF1-6F16-0C8B-5B59-E5F3CA43477F}"/>
                </a:ext>
              </a:extLst>
            </p:cNvPr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475;p21">
              <a:extLst>
                <a:ext uri="{FF2B5EF4-FFF2-40B4-BE49-F238E27FC236}">
                  <a16:creationId xmlns:a16="http://schemas.microsoft.com/office/drawing/2014/main" id="{8C8A329B-805B-5252-E2EF-9B83B2B3917C}"/>
                </a:ext>
              </a:extLst>
            </p:cNvPr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476;p21">
              <a:extLst>
                <a:ext uri="{FF2B5EF4-FFF2-40B4-BE49-F238E27FC236}">
                  <a16:creationId xmlns:a16="http://schemas.microsoft.com/office/drawing/2014/main" id="{2F2586BA-2CBE-360E-7230-9CA0D92FB1BE}"/>
                </a:ext>
              </a:extLst>
            </p:cNvPr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477;p21">
              <a:extLst>
                <a:ext uri="{FF2B5EF4-FFF2-40B4-BE49-F238E27FC236}">
                  <a16:creationId xmlns:a16="http://schemas.microsoft.com/office/drawing/2014/main" id="{87C3D757-08D1-825C-EE50-2C897EAFF519}"/>
                </a:ext>
              </a:extLst>
            </p:cNvPr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478;p21">
              <a:extLst>
                <a:ext uri="{FF2B5EF4-FFF2-40B4-BE49-F238E27FC236}">
                  <a16:creationId xmlns:a16="http://schemas.microsoft.com/office/drawing/2014/main" id="{29FC1FA0-F1B2-07C8-C867-D24A2DEB9DC2}"/>
                </a:ext>
              </a:extLst>
            </p:cNvPr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479;p21">
              <a:extLst>
                <a:ext uri="{FF2B5EF4-FFF2-40B4-BE49-F238E27FC236}">
                  <a16:creationId xmlns:a16="http://schemas.microsoft.com/office/drawing/2014/main" id="{7B48FBAD-932E-53B7-7ED0-21D07BB138F7}"/>
                </a:ext>
              </a:extLst>
            </p:cNvPr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480;p21">
              <a:extLst>
                <a:ext uri="{FF2B5EF4-FFF2-40B4-BE49-F238E27FC236}">
                  <a16:creationId xmlns:a16="http://schemas.microsoft.com/office/drawing/2014/main" id="{B3DD165F-7268-1ACE-7A4C-83A4CAE1D98B}"/>
                </a:ext>
              </a:extLst>
            </p:cNvPr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481;p21">
              <a:extLst>
                <a:ext uri="{FF2B5EF4-FFF2-40B4-BE49-F238E27FC236}">
                  <a16:creationId xmlns:a16="http://schemas.microsoft.com/office/drawing/2014/main" id="{47CEC9B6-A867-28B6-62F9-89FED399D4E7}"/>
                </a:ext>
              </a:extLst>
            </p:cNvPr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482;p21">
              <a:extLst>
                <a:ext uri="{FF2B5EF4-FFF2-40B4-BE49-F238E27FC236}">
                  <a16:creationId xmlns:a16="http://schemas.microsoft.com/office/drawing/2014/main" id="{4EBD8E2F-51A4-483F-1A32-587A43940482}"/>
                </a:ext>
              </a:extLst>
            </p:cNvPr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483;p21">
              <a:extLst>
                <a:ext uri="{FF2B5EF4-FFF2-40B4-BE49-F238E27FC236}">
                  <a16:creationId xmlns:a16="http://schemas.microsoft.com/office/drawing/2014/main" id="{B41F24FF-0D1F-9852-C908-7DD9E354A866}"/>
                </a:ext>
              </a:extLst>
            </p:cNvPr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484;p21">
              <a:extLst>
                <a:ext uri="{FF2B5EF4-FFF2-40B4-BE49-F238E27FC236}">
                  <a16:creationId xmlns:a16="http://schemas.microsoft.com/office/drawing/2014/main" id="{489CB4E6-F46D-2C1D-1A7F-D05D78D45A54}"/>
                </a:ext>
              </a:extLst>
            </p:cNvPr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485;p21">
              <a:extLst>
                <a:ext uri="{FF2B5EF4-FFF2-40B4-BE49-F238E27FC236}">
                  <a16:creationId xmlns:a16="http://schemas.microsoft.com/office/drawing/2014/main" id="{EC56E6A4-B425-CBFE-5E0B-345D579B0A8C}"/>
                </a:ext>
              </a:extLst>
            </p:cNvPr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486;p21">
              <a:extLst>
                <a:ext uri="{FF2B5EF4-FFF2-40B4-BE49-F238E27FC236}">
                  <a16:creationId xmlns:a16="http://schemas.microsoft.com/office/drawing/2014/main" id="{CD3E893C-9741-56A7-490D-73EACCA18B27}"/>
                </a:ext>
              </a:extLst>
            </p:cNvPr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487;p21">
              <a:extLst>
                <a:ext uri="{FF2B5EF4-FFF2-40B4-BE49-F238E27FC236}">
                  <a16:creationId xmlns:a16="http://schemas.microsoft.com/office/drawing/2014/main" id="{C0923AAA-9634-E70F-0BF4-6157B88615E8}"/>
                </a:ext>
              </a:extLst>
            </p:cNvPr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488;p21">
              <a:extLst>
                <a:ext uri="{FF2B5EF4-FFF2-40B4-BE49-F238E27FC236}">
                  <a16:creationId xmlns:a16="http://schemas.microsoft.com/office/drawing/2014/main" id="{639BFAF0-3C2F-E8DD-9FAF-246A2C59F0BD}"/>
                </a:ext>
              </a:extLst>
            </p:cNvPr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489;p21">
              <a:extLst>
                <a:ext uri="{FF2B5EF4-FFF2-40B4-BE49-F238E27FC236}">
                  <a16:creationId xmlns:a16="http://schemas.microsoft.com/office/drawing/2014/main" id="{EDB79E16-8299-C960-C0C1-81A48429BD12}"/>
                </a:ext>
              </a:extLst>
            </p:cNvPr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490;p21">
              <a:extLst>
                <a:ext uri="{FF2B5EF4-FFF2-40B4-BE49-F238E27FC236}">
                  <a16:creationId xmlns:a16="http://schemas.microsoft.com/office/drawing/2014/main" id="{B847E45D-87C7-986C-1640-DF01FF9E7FE5}"/>
                </a:ext>
              </a:extLst>
            </p:cNvPr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491;p21">
              <a:extLst>
                <a:ext uri="{FF2B5EF4-FFF2-40B4-BE49-F238E27FC236}">
                  <a16:creationId xmlns:a16="http://schemas.microsoft.com/office/drawing/2014/main" id="{A99109F5-089E-02C2-EF5E-D1081F6210CB}"/>
                </a:ext>
              </a:extLst>
            </p:cNvPr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492;p21">
              <a:extLst>
                <a:ext uri="{FF2B5EF4-FFF2-40B4-BE49-F238E27FC236}">
                  <a16:creationId xmlns:a16="http://schemas.microsoft.com/office/drawing/2014/main" id="{0FDE29A6-5B5E-D25F-B74F-88962D5F95A4}"/>
                </a:ext>
              </a:extLst>
            </p:cNvPr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493;p21">
              <a:extLst>
                <a:ext uri="{FF2B5EF4-FFF2-40B4-BE49-F238E27FC236}">
                  <a16:creationId xmlns:a16="http://schemas.microsoft.com/office/drawing/2014/main" id="{951ED56E-F20B-B252-2101-9EF555A57F78}"/>
                </a:ext>
              </a:extLst>
            </p:cNvPr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494;p21">
              <a:extLst>
                <a:ext uri="{FF2B5EF4-FFF2-40B4-BE49-F238E27FC236}">
                  <a16:creationId xmlns:a16="http://schemas.microsoft.com/office/drawing/2014/main" id="{5A329402-56CF-D9FC-0E12-04C58E0D7187}"/>
                </a:ext>
              </a:extLst>
            </p:cNvPr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495;p21">
              <a:extLst>
                <a:ext uri="{FF2B5EF4-FFF2-40B4-BE49-F238E27FC236}">
                  <a16:creationId xmlns:a16="http://schemas.microsoft.com/office/drawing/2014/main" id="{F832B66C-0977-12A2-3306-468DF364F4D2}"/>
                </a:ext>
              </a:extLst>
            </p:cNvPr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496;p21">
              <a:extLst>
                <a:ext uri="{FF2B5EF4-FFF2-40B4-BE49-F238E27FC236}">
                  <a16:creationId xmlns:a16="http://schemas.microsoft.com/office/drawing/2014/main" id="{45D29FE5-B591-5D91-301E-D49278A2299D}"/>
                </a:ext>
              </a:extLst>
            </p:cNvPr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497;p21">
              <a:extLst>
                <a:ext uri="{FF2B5EF4-FFF2-40B4-BE49-F238E27FC236}">
                  <a16:creationId xmlns:a16="http://schemas.microsoft.com/office/drawing/2014/main" id="{F21ACBE3-9F3D-0400-F4DF-5AB8B56A1069}"/>
                </a:ext>
              </a:extLst>
            </p:cNvPr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498;p21">
              <a:extLst>
                <a:ext uri="{FF2B5EF4-FFF2-40B4-BE49-F238E27FC236}">
                  <a16:creationId xmlns:a16="http://schemas.microsoft.com/office/drawing/2014/main" id="{CBE7D858-AC71-78B4-58EA-6490E91619DC}"/>
                </a:ext>
              </a:extLst>
            </p:cNvPr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499;p21">
              <a:extLst>
                <a:ext uri="{FF2B5EF4-FFF2-40B4-BE49-F238E27FC236}">
                  <a16:creationId xmlns:a16="http://schemas.microsoft.com/office/drawing/2014/main" id="{8F1B51AE-493C-E97A-7B4F-660754BFBDBB}"/>
                </a:ext>
              </a:extLst>
            </p:cNvPr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500;p21">
              <a:extLst>
                <a:ext uri="{FF2B5EF4-FFF2-40B4-BE49-F238E27FC236}">
                  <a16:creationId xmlns:a16="http://schemas.microsoft.com/office/drawing/2014/main" id="{EBEA413C-8E05-B49F-460A-2A88AF8B68EB}"/>
                </a:ext>
              </a:extLst>
            </p:cNvPr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501;p21">
              <a:extLst>
                <a:ext uri="{FF2B5EF4-FFF2-40B4-BE49-F238E27FC236}">
                  <a16:creationId xmlns:a16="http://schemas.microsoft.com/office/drawing/2014/main" id="{120E60D5-4A87-5786-4A32-04DE9B930556}"/>
                </a:ext>
              </a:extLst>
            </p:cNvPr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502;p21">
              <a:extLst>
                <a:ext uri="{FF2B5EF4-FFF2-40B4-BE49-F238E27FC236}">
                  <a16:creationId xmlns:a16="http://schemas.microsoft.com/office/drawing/2014/main" id="{C32BDF00-7104-EC85-7C32-53CCE4D9EACD}"/>
                </a:ext>
              </a:extLst>
            </p:cNvPr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503;p21">
              <a:extLst>
                <a:ext uri="{FF2B5EF4-FFF2-40B4-BE49-F238E27FC236}">
                  <a16:creationId xmlns:a16="http://schemas.microsoft.com/office/drawing/2014/main" id="{764CBE18-1F66-3BBC-E996-050887C86884}"/>
                </a:ext>
              </a:extLst>
            </p:cNvPr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504;p21">
              <a:extLst>
                <a:ext uri="{FF2B5EF4-FFF2-40B4-BE49-F238E27FC236}">
                  <a16:creationId xmlns:a16="http://schemas.microsoft.com/office/drawing/2014/main" id="{2CF30782-4483-7D39-FF86-498B8488F710}"/>
                </a:ext>
              </a:extLst>
            </p:cNvPr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505;p21">
              <a:extLst>
                <a:ext uri="{FF2B5EF4-FFF2-40B4-BE49-F238E27FC236}">
                  <a16:creationId xmlns:a16="http://schemas.microsoft.com/office/drawing/2014/main" id="{5C3980AE-1A1D-C9A6-A745-BC4005EDF1DE}"/>
                </a:ext>
              </a:extLst>
            </p:cNvPr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506;p21">
              <a:extLst>
                <a:ext uri="{FF2B5EF4-FFF2-40B4-BE49-F238E27FC236}">
                  <a16:creationId xmlns:a16="http://schemas.microsoft.com/office/drawing/2014/main" id="{38A6FFE3-3F96-6289-52B0-E36D0668BEEF}"/>
                </a:ext>
              </a:extLst>
            </p:cNvPr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507;p21">
              <a:extLst>
                <a:ext uri="{FF2B5EF4-FFF2-40B4-BE49-F238E27FC236}">
                  <a16:creationId xmlns:a16="http://schemas.microsoft.com/office/drawing/2014/main" id="{759B71FB-13F2-A084-5176-B5D812AD49FF}"/>
                </a:ext>
              </a:extLst>
            </p:cNvPr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508;p21">
              <a:extLst>
                <a:ext uri="{FF2B5EF4-FFF2-40B4-BE49-F238E27FC236}">
                  <a16:creationId xmlns:a16="http://schemas.microsoft.com/office/drawing/2014/main" id="{8D5EBED3-042C-4546-F5DE-D0ECA65B718B}"/>
                </a:ext>
              </a:extLst>
            </p:cNvPr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509;p21">
              <a:extLst>
                <a:ext uri="{FF2B5EF4-FFF2-40B4-BE49-F238E27FC236}">
                  <a16:creationId xmlns:a16="http://schemas.microsoft.com/office/drawing/2014/main" id="{B86D57E5-C361-2E92-0C6E-5621321181D8}"/>
                </a:ext>
              </a:extLst>
            </p:cNvPr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510;p21">
              <a:extLst>
                <a:ext uri="{FF2B5EF4-FFF2-40B4-BE49-F238E27FC236}">
                  <a16:creationId xmlns:a16="http://schemas.microsoft.com/office/drawing/2014/main" id="{B4AC8AC5-9AD4-9A1B-1736-5B8CC03A51F2}"/>
                </a:ext>
              </a:extLst>
            </p:cNvPr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511;p21">
              <a:extLst>
                <a:ext uri="{FF2B5EF4-FFF2-40B4-BE49-F238E27FC236}">
                  <a16:creationId xmlns:a16="http://schemas.microsoft.com/office/drawing/2014/main" id="{63945EA4-0D18-0E9A-F014-C2BE29981A75}"/>
                </a:ext>
              </a:extLst>
            </p:cNvPr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512;p21">
              <a:extLst>
                <a:ext uri="{FF2B5EF4-FFF2-40B4-BE49-F238E27FC236}">
                  <a16:creationId xmlns:a16="http://schemas.microsoft.com/office/drawing/2014/main" id="{4B5295AA-8164-785E-2903-F5C578A2081B}"/>
                </a:ext>
              </a:extLst>
            </p:cNvPr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513;p21">
              <a:extLst>
                <a:ext uri="{FF2B5EF4-FFF2-40B4-BE49-F238E27FC236}">
                  <a16:creationId xmlns:a16="http://schemas.microsoft.com/office/drawing/2014/main" id="{C99D9D7E-A9D4-76AC-DDEA-106DFD4ADD5D}"/>
                </a:ext>
              </a:extLst>
            </p:cNvPr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514;p21">
              <a:extLst>
                <a:ext uri="{FF2B5EF4-FFF2-40B4-BE49-F238E27FC236}">
                  <a16:creationId xmlns:a16="http://schemas.microsoft.com/office/drawing/2014/main" id="{3E0BA29A-0113-484E-8012-113BACEB1F55}"/>
                </a:ext>
              </a:extLst>
            </p:cNvPr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515;p21">
              <a:extLst>
                <a:ext uri="{FF2B5EF4-FFF2-40B4-BE49-F238E27FC236}">
                  <a16:creationId xmlns:a16="http://schemas.microsoft.com/office/drawing/2014/main" id="{D6F35FB9-9911-F886-0686-4904471348AB}"/>
                </a:ext>
              </a:extLst>
            </p:cNvPr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516;p21">
              <a:extLst>
                <a:ext uri="{FF2B5EF4-FFF2-40B4-BE49-F238E27FC236}">
                  <a16:creationId xmlns:a16="http://schemas.microsoft.com/office/drawing/2014/main" id="{678377B7-DE44-DC53-4D90-4C9FCB740285}"/>
                </a:ext>
              </a:extLst>
            </p:cNvPr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517;p21">
              <a:extLst>
                <a:ext uri="{FF2B5EF4-FFF2-40B4-BE49-F238E27FC236}">
                  <a16:creationId xmlns:a16="http://schemas.microsoft.com/office/drawing/2014/main" id="{45F3CC84-B3B6-64EE-0119-2E9447C5D713}"/>
                </a:ext>
              </a:extLst>
            </p:cNvPr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518;p21">
              <a:extLst>
                <a:ext uri="{FF2B5EF4-FFF2-40B4-BE49-F238E27FC236}">
                  <a16:creationId xmlns:a16="http://schemas.microsoft.com/office/drawing/2014/main" id="{CAECF326-0ECE-AE15-71EF-C0ECA1B26CCC}"/>
                </a:ext>
              </a:extLst>
            </p:cNvPr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519;p21">
              <a:extLst>
                <a:ext uri="{FF2B5EF4-FFF2-40B4-BE49-F238E27FC236}">
                  <a16:creationId xmlns:a16="http://schemas.microsoft.com/office/drawing/2014/main" id="{419BA59F-EDEA-FE09-16C6-F8F68F6DF28A}"/>
                </a:ext>
              </a:extLst>
            </p:cNvPr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520;p21">
              <a:extLst>
                <a:ext uri="{FF2B5EF4-FFF2-40B4-BE49-F238E27FC236}">
                  <a16:creationId xmlns:a16="http://schemas.microsoft.com/office/drawing/2014/main" id="{A6A5CEA1-D773-E916-BC1B-DEC7A6840813}"/>
                </a:ext>
              </a:extLst>
            </p:cNvPr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521;p21">
              <a:extLst>
                <a:ext uri="{FF2B5EF4-FFF2-40B4-BE49-F238E27FC236}">
                  <a16:creationId xmlns:a16="http://schemas.microsoft.com/office/drawing/2014/main" id="{8E6DD3F7-1123-59D3-C60D-389EE0B1A6BA}"/>
                </a:ext>
              </a:extLst>
            </p:cNvPr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522;p21">
              <a:extLst>
                <a:ext uri="{FF2B5EF4-FFF2-40B4-BE49-F238E27FC236}">
                  <a16:creationId xmlns:a16="http://schemas.microsoft.com/office/drawing/2014/main" id="{0C4DE5D5-B3EB-0F63-10A0-037A6875BA46}"/>
                </a:ext>
              </a:extLst>
            </p:cNvPr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-2230188" y="5919443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10774288" y="3540656"/>
            <a:ext cx="3068888" cy="3069257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-843071" y="-1141040"/>
            <a:ext cx="2393375" cy="2589611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3453502" y="-252311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2" name="Google Shape;632;p58">
            <a:extLst>
              <a:ext uri="{FF2B5EF4-FFF2-40B4-BE49-F238E27FC236}">
                <a16:creationId xmlns:a16="http://schemas.microsoft.com/office/drawing/2014/main" id="{BFA86234-A8BC-7B83-9B32-BCCF37734D9A}"/>
              </a:ext>
            </a:extLst>
          </p:cNvPr>
          <p:cNvSpPr txBox="1">
            <a:spLocks/>
          </p:cNvSpPr>
          <p:nvPr/>
        </p:nvSpPr>
        <p:spPr>
          <a:xfrm>
            <a:off x="7627764" y="1093523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DESIGN</a:t>
            </a:r>
            <a:endParaRPr lang="en-IN" dirty="0">
              <a:solidFill>
                <a:schemeClr val="tx2"/>
              </a:solidFill>
              <a:latin typeface="Oswald" pitchFamily="2" charset="0"/>
            </a:endParaRPr>
          </a:p>
        </p:txBody>
      </p:sp>
      <p:sp>
        <p:nvSpPr>
          <p:cNvPr id="13" name="Google Shape;632;p58">
            <a:extLst>
              <a:ext uri="{FF2B5EF4-FFF2-40B4-BE49-F238E27FC236}">
                <a16:creationId xmlns:a16="http://schemas.microsoft.com/office/drawing/2014/main" id="{FEE8F5C3-69E8-4B9D-F7B2-1FC894F8494A}"/>
              </a:ext>
            </a:extLst>
          </p:cNvPr>
          <p:cNvSpPr txBox="1">
            <a:spLocks/>
          </p:cNvSpPr>
          <p:nvPr/>
        </p:nvSpPr>
        <p:spPr>
          <a:xfrm>
            <a:off x="7583520" y="2160606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EVENTS TEAM</a:t>
            </a:r>
            <a:endParaRPr lang="en-IN" dirty="0">
              <a:solidFill>
                <a:schemeClr val="tx2"/>
              </a:solidFill>
              <a:latin typeface="Oswald" pitchFamily="2" charset="0"/>
            </a:endParaRPr>
          </a:p>
        </p:txBody>
      </p:sp>
      <p:sp>
        <p:nvSpPr>
          <p:cNvPr id="14" name="Google Shape;632;p58">
            <a:extLst>
              <a:ext uri="{FF2B5EF4-FFF2-40B4-BE49-F238E27FC236}">
                <a16:creationId xmlns:a16="http://schemas.microsoft.com/office/drawing/2014/main" id="{BB36A270-7A3B-F057-9DD5-615A4DC6DD61}"/>
              </a:ext>
            </a:extLst>
          </p:cNvPr>
          <p:cNvSpPr txBox="1">
            <a:spLocks/>
          </p:cNvSpPr>
          <p:nvPr/>
        </p:nvSpPr>
        <p:spPr>
          <a:xfrm>
            <a:off x="7561578" y="3019892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MARKETING</a:t>
            </a:r>
            <a:endParaRPr lang="en-IN" dirty="0">
              <a:solidFill>
                <a:schemeClr val="tx2"/>
              </a:solidFill>
              <a:latin typeface="Oswald" pitchFamily="2" charset="0"/>
            </a:endParaRPr>
          </a:p>
        </p:txBody>
      </p:sp>
      <p:sp>
        <p:nvSpPr>
          <p:cNvPr id="16" name="Google Shape;632;p58">
            <a:extLst>
              <a:ext uri="{FF2B5EF4-FFF2-40B4-BE49-F238E27FC236}">
                <a16:creationId xmlns:a16="http://schemas.microsoft.com/office/drawing/2014/main" id="{6E1312D9-1BDF-446C-7F07-2F41918F3D38}"/>
              </a:ext>
            </a:extLst>
          </p:cNvPr>
          <p:cNvSpPr txBox="1">
            <a:spLocks/>
          </p:cNvSpPr>
          <p:nvPr/>
        </p:nvSpPr>
        <p:spPr>
          <a:xfrm>
            <a:off x="7561578" y="5201151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FINANCE</a:t>
            </a:r>
            <a:endParaRPr lang="en-IN" dirty="0">
              <a:solidFill>
                <a:schemeClr val="tx2"/>
              </a:solidFill>
              <a:latin typeface="Oswald" pitchFamily="2" charset="0"/>
            </a:endParaRPr>
          </a:p>
        </p:txBody>
      </p:sp>
      <p:grpSp>
        <p:nvGrpSpPr>
          <p:cNvPr id="20" name="Google Shape;11737;p43">
            <a:extLst>
              <a:ext uri="{FF2B5EF4-FFF2-40B4-BE49-F238E27FC236}">
                <a16:creationId xmlns:a16="http://schemas.microsoft.com/office/drawing/2014/main" id="{6A06B9CB-825F-E2E0-750C-C0E953BB3483}"/>
              </a:ext>
            </a:extLst>
          </p:cNvPr>
          <p:cNvGrpSpPr/>
          <p:nvPr/>
        </p:nvGrpSpPr>
        <p:grpSpPr>
          <a:xfrm rot="15300000">
            <a:off x="6476157" y="736984"/>
            <a:ext cx="342012" cy="1955094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21" name="Google Shape;11738;p43">
              <a:extLst>
                <a:ext uri="{FF2B5EF4-FFF2-40B4-BE49-F238E27FC236}">
                  <a16:creationId xmlns:a16="http://schemas.microsoft.com/office/drawing/2014/main" id="{1212BE7D-BC3C-37BC-6F87-802C1E25B025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739;p43">
              <a:extLst>
                <a:ext uri="{FF2B5EF4-FFF2-40B4-BE49-F238E27FC236}">
                  <a16:creationId xmlns:a16="http://schemas.microsoft.com/office/drawing/2014/main" id="{FA89A913-06D2-030A-A6BC-6258E153952B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1737;p43">
            <a:extLst>
              <a:ext uri="{FF2B5EF4-FFF2-40B4-BE49-F238E27FC236}">
                <a16:creationId xmlns:a16="http://schemas.microsoft.com/office/drawing/2014/main" id="{9D56323A-E07B-E2BE-A43C-E35E3DCF8ABC}"/>
              </a:ext>
            </a:extLst>
          </p:cNvPr>
          <p:cNvGrpSpPr/>
          <p:nvPr/>
        </p:nvGrpSpPr>
        <p:grpSpPr>
          <a:xfrm rot="4840036" flipV="1">
            <a:off x="6278190" y="2339846"/>
            <a:ext cx="346050" cy="2131999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24" name="Google Shape;11738;p43">
              <a:extLst>
                <a:ext uri="{FF2B5EF4-FFF2-40B4-BE49-F238E27FC236}">
                  <a16:creationId xmlns:a16="http://schemas.microsoft.com/office/drawing/2014/main" id="{7DFB7DAE-9756-6B00-D699-37A9287A2133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739;p43">
              <a:extLst>
                <a:ext uri="{FF2B5EF4-FFF2-40B4-BE49-F238E27FC236}">
                  <a16:creationId xmlns:a16="http://schemas.microsoft.com/office/drawing/2014/main" id="{C4C91BA3-6E40-757E-952C-4C1FB0646BB4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633;p58">
            <a:extLst>
              <a:ext uri="{FF2B5EF4-FFF2-40B4-BE49-F238E27FC236}">
                <a16:creationId xmlns:a16="http://schemas.microsoft.com/office/drawing/2014/main" id="{A3A8BD8F-C9DF-1D54-53DA-5A3A58EB3A61}"/>
              </a:ext>
            </a:extLst>
          </p:cNvPr>
          <p:cNvSpPr txBox="1">
            <a:spLocks/>
          </p:cNvSpPr>
          <p:nvPr/>
        </p:nvSpPr>
        <p:spPr>
          <a:xfrm>
            <a:off x="3089669" y="3289447"/>
            <a:ext cx="2393376" cy="9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Is adventurous a good word to describe you?</a:t>
            </a:r>
          </a:p>
        </p:txBody>
      </p:sp>
      <p:sp>
        <p:nvSpPr>
          <p:cNvPr id="38" name="Google Shape;633;p58">
            <a:extLst>
              <a:ext uri="{FF2B5EF4-FFF2-40B4-BE49-F238E27FC236}">
                <a16:creationId xmlns:a16="http://schemas.microsoft.com/office/drawing/2014/main" id="{98F72C8A-F3FB-1A9A-417B-F09DF231492D}"/>
              </a:ext>
            </a:extLst>
          </p:cNvPr>
          <p:cNvSpPr txBox="1">
            <a:spLocks/>
          </p:cNvSpPr>
          <p:nvPr/>
        </p:nvSpPr>
        <p:spPr>
          <a:xfrm>
            <a:off x="3323221" y="1340123"/>
            <a:ext cx="2393376" cy="13951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Would you prefer to design the topic of the show rather than the rundown of event?</a:t>
            </a:r>
          </a:p>
        </p:txBody>
      </p:sp>
      <p:sp>
        <p:nvSpPr>
          <p:cNvPr id="39" name="Google Shape;633;p58">
            <a:extLst>
              <a:ext uri="{FF2B5EF4-FFF2-40B4-BE49-F238E27FC236}">
                <a16:creationId xmlns:a16="http://schemas.microsoft.com/office/drawing/2014/main" id="{180ED3B9-62EF-0317-D4A7-B99294F928F9}"/>
              </a:ext>
            </a:extLst>
          </p:cNvPr>
          <p:cNvSpPr txBox="1">
            <a:spLocks/>
          </p:cNvSpPr>
          <p:nvPr/>
        </p:nvSpPr>
        <p:spPr>
          <a:xfrm>
            <a:off x="3323221" y="4745324"/>
            <a:ext cx="2162495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Do you like handling money?</a:t>
            </a:r>
          </a:p>
        </p:txBody>
      </p:sp>
      <p:grpSp>
        <p:nvGrpSpPr>
          <p:cNvPr id="45" name="Google Shape;11737;p43">
            <a:extLst>
              <a:ext uri="{FF2B5EF4-FFF2-40B4-BE49-F238E27FC236}">
                <a16:creationId xmlns:a16="http://schemas.microsoft.com/office/drawing/2014/main" id="{43EDB7D4-1105-2ED6-9D0C-0CDD67EFA426}"/>
              </a:ext>
            </a:extLst>
          </p:cNvPr>
          <p:cNvGrpSpPr/>
          <p:nvPr/>
        </p:nvGrpSpPr>
        <p:grpSpPr>
          <a:xfrm rot="17100000">
            <a:off x="6477171" y="1246970"/>
            <a:ext cx="275413" cy="1886398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46" name="Google Shape;11738;p43">
              <a:extLst>
                <a:ext uri="{FF2B5EF4-FFF2-40B4-BE49-F238E27FC236}">
                  <a16:creationId xmlns:a16="http://schemas.microsoft.com/office/drawing/2014/main" id="{A1DA7F31-5F34-F5FB-C944-243AB140D1E9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739;p43">
              <a:extLst>
                <a:ext uri="{FF2B5EF4-FFF2-40B4-BE49-F238E27FC236}">
                  <a16:creationId xmlns:a16="http://schemas.microsoft.com/office/drawing/2014/main" id="{9CED14F5-B5B0-D445-EF97-37DC62C3A20C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11737;p43">
            <a:extLst>
              <a:ext uri="{FF2B5EF4-FFF2-40B4-BE49-F238E27FC236}">
                <a16:creationId xmlns:a16="http://schemas.microsoft.com/office/drawing/2014/main" id="{53E1E782-EDE6-3579-FD97-C5D7D9654D07}"/>
              </a:ext>
            </a:extLst>
          </p:cNvPr>
          <p:cNvGrpSpPr/>
          <p:nvPr/>
        </p:nvGrpSpPr>
        <p:grpSpPr>
          <a:xfrm rot="4812627" flipV="1">
            <a:off x="6267345" y="3681380"/>
            <a:ext cx="343030" cy="2102306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50" name="Google Shape;11738;p43">
              <a:extLst>
                <a:ext uri="{FF2B5EF4-FFF2-40B4-BE49-F238E27FC236}">
                  <a16:creationId xmlns:a16="http://schemas.microsoft.com/office/drawing/2014/main" id="{462FE803-FC55-C5B8-5ED1-72CE79A77D07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739;p43">
              <a:extLst>
                <a:ext uri="{FF2B5EF4-FFF2-40B4-BE49-F238E27FC236}">
                  <a16:creationId xmlns:a16="http://schemas.microsoft.com/office/drawing/2014/main" id="{C44678CC-3CA1-E027-0268-2D2D2D09AF12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11737;p43">
            <a:extLst>
              <a:ext uri="{FF2B5EF4-FFF2-40B4-BE49-F238E27FC236}">
                <a16:creationId xmlns:a16="http://schemas.microsoft.com/office/drawing/2014/main" id="{DCDBF651-CC7E-514E-5D4C-19D694C3686D}"/>
              </a:ext>
            </a:extLst>
          </p:cNvPr>
          <p:cNvGrpSpPr/>
          <p:nvPr/>
        </p:nvGrpSpPr>
        <p:grpSpPr>
          <a:xfrm rot="6207350" flipV="1">
            <a:off x="6306085" y="4081267"/>
            <a:ext cx="358665" cy="2123455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53" name="Google Shape;11738;p43">
              <a:extLst>
                <a:ext uri="{FF2B5EF4-FFF2-40B4-BE49-F238E27FC236}">
                  <a16:creationId xmlns:a16="http://schemas.microsoft.com/office/drawing/2014/main" id="{0A372F5C-49E3-2014-41FD-56DC2CC4A957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739;p43">
              <a:extLst>
                <a:ext uri="{FF2B5EF4-FFF2-40B4-BE49-F238E27FC236}">
                  <a16:creationId xmlns:a16="http://schemas.microsoft.com/office/drawing/2014/main" id="{2BDC5916-4FCB-D108-5B09-196CCE74701F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11737;p43">
            <a:extLst>
              <a:ext uri="{FF2B5EF4-FFF2-40B4-BE49-F238E27FC236}">
                <a16:creationId xmlns:a16="http://schemas.microsoft.com/office/drawing/2014/main" id="{D8A11492-A210-98E6-0B87-D696C907DA72}"/>
              </a:ext>
            </a:extLst>
          </p:cNvPr>
          <p:cNvGrpSpPr/>
          <p:nvPr/>
        </p:nvGrpSpPr>
        <p:grpSpPr>
          <a:xfrm rot="6476111" flipV="1">
            <a:off x="6279590" y="2828944"/>
            <a:ext cx="352511" cy="2131999"/>
            <a:chOff x="4464178" y="1946400"/>
            <a:chExt cx="183225" cy="1363109"/>
          </a:xfrm>
          <a:solidFill>
            <a:schemeClr val="tx2"/>
          </a:solidFill>
        </p:grpSpPr>
        <p:sp>
          <p:nvSpPr>
            <p:cNvPr id="87" name="Google Shape;11738;p43">
              <a:extLst>
                <a:ext uri="{FF2B5EF4-FFF2-40B4-BE49-F238E27FC236}">
                  <a16:creationId xmlns:a16="http://schemas.microsoft.com/office/drawing/2014/main" id="{EC1BFA82-EEF1-BC96-8F92-03384698667E}"/>
                </a:ext>
              </a:extLst>
            </p:cNvPr>
            <p:cNvSpPr/>
            <p:nvPr/>
          </p:nvSpPr>
          <p:spPr>
            <a:xfrm>
              <a:off x="4535350" y="1946400"/>
              <a:ext cx="69902" cy="1353778"/>
            </a:xfrm>
            <a:custGeom>
              <a:avLst/>
              <a:gdLst/>
              <a:ahLst/>
              <a:cxnLst/>
              <a:rect l="l" t="t" r="r" b="b"/>
              <a:pathLst>
                <a:path w="2105" h="40312" extrusionOk="0">
                  <a:moveTo>
                    <a:pt x="1607" y="2028"/>
                  </a:moveTo>
                  <a:lnTo>
                    <a:pt x="1607" y="2028"/>
                  </a:lnTo>
                  <a:cubicBezTo>
                    <a:pt x="1569" y="2372"/>
                    <a:pt x="1531" y="2716"/>
                    <a:pt x="1492" y="3099"/>
                  </a:cubicBezTo>
                  <a:lnTo>
                    <a:pt x="1454" y="3634"/>
                  </a:lnTo>
                  <a:lnTo>
                    <a:pt x="1454" y="3290"/>
                  </a:lnTo>
                  <a:cubicBezTo>
                    <a:pt x="1454" y="3137"/>
                    <a:pt x="1454" y="2946"/>
                    <a:pt x="1492" y="2831"/>
                  </a:cubicBezTo>
                  <a:cubicBezTo>
                    <a:pt x="1531" y="2678"/>
                    <a:pt x="1531" y="2487"/>
                    <a:pt x="1531" y="2334"/>
                  </a:cubicBezTo>
                  <a:lnTo>
                    <a:pt x="1607" y="2028"/>
                  </a:lnTo>
                  <a:close/>
                  <a:moveTo>
                    <a:pt x="1607" y="1"/>
                  </a:moveTo>
                  <a:lnTo>
                    <a:pt x="1645" y="39"/>
                  </a:lnTo>
                  <a:cubicBezTo>
                    <a:pt x="1607" y="39"/>
                    <a:pt x="1569" y="77"/>
                    <a:pt x="1531" y="77"/>
                  </a:cubicBezTo>
                  <a:cubicBezTo>
                    <a:pt x="1454" y="192"/>
                    <a:pt x="1416" y="268"/>
                    <a:pt x="1416" y="383"/>
                  </a:cubicBezTo>
                  <a:cubicBezTo>
                    <a:pt x="1378" y="498"/>
                    <a:pt x="1339" y="574"/>
                    <a:pt x="1301" y="689"/>
                  </a:cubicBezTo>
                  <a:cubicBezTo>
                    <a:pt x="1301" y="804"/>
                    <a:pt x="1263" y="919"/>
                    <a:pt x="1263" y="995"/>
                  </a:cubicBezTo>
                  <a:lnTo>
                    <a:pt x="1263" y="651"/>
                  </a:lnTo>
                  <a:cubicBezTo>
                    <a:pt x="1263" y="479"/>
                    <a:pt x="1139" y="393"/>
                    <a:pt x="1014" y="393"/>
                  </a:cubicBezTo>
                  <a:cubicBezTo>
                    <a:pt x="890" y="393"/>
                    <a:pt x="766" y="479"/>
                    <a:pt x="766" y="651"/>
                  </a:cubicBezTo>
                  <a:cubicBezTo>
                    <a:pt x="728" y="1645"/>
                    <a:pt x="728" y="2601"/>
                    <a:pt x="689" y="3596"/>
                  </a:cubicBezTo>
                  <a:lnTo>
                    <a:pt x="651" y="6541"/>
                  </a:lnTo>
                  <a:cubicBezTo>
                    <a:pt x="651" y="7420"/>
                    <a:pt x="575" y="8262"/>
                    <a:pt x="536" y="9141"/>
                  </a:cubicBezTo>
                  <a:cubicBezTo>
                    <a:pt x="498" y="9983"/>
                    <a:pt x="422" y="10748"/>
                    <a:pt x="422" y="11551"/>
                  </a:cubicBezTo>
                  <a:cubicBezTo>
                    <a:pt x="383" y="12469"/>
                    <a:pt x="345" y="13387"/>
                    <a:pt x="307" y="14305"/>
                  </a:cubicBezTo>
                  <a:cubicBezTo>
                    <a:pt x="269" y="15223"/>
                    <a:pt x="230" y="16026"/>
                    <a:pt x="230" y="16867"/>
                  </a:cubicBezTo>
                  <a:cubicBezTo>
                    <a:pt x="192" y="17785"/>
                    <a:pt x="154" y="18741"/>
                    <a:pt x="116" y="19659"/>
                  </a:cubicBezTo>
                  <a:cubicBezTo>
                    <a:pt x="116" y="20501"/>
                    <a:pt x="77" y="21342"/>
                    <a:pt x="39" y="22183"/>
                  </a:cubicBezTo>
                  <a:cubicBezTo>
                    <a:pt x="1" y="23025"/>
                    <a:pt x="1" y="23943"/>
                    <a:pt x="1" y="24822"/>
                  </a:cubicBezTo>
                  <a:cubicBezTo>
                    <a:pt x="1" y="25702"/>
                    <a:pt x="1" y="26620"/>
                    <a:pt x="1" y="27500"/>
                  </a:cubicBezTo>
                  <a:lnTo>
                    <a:pt x="1" y="28685"/>
                  </a:lnTo>
                  <a:lnTo>
                    <a:pt x="1" y="29947"/>
                  </a:lnTo>
                  <a:cubicBezTo>
                    <a:pt x="1" y="30865"/>
                    <a:pt x="39" y="31745"/>
                    <a:pt x="77" y="32625"/>
                  </a:cubicBezTo>
                  <a:cubicBezTo>
                    <a:pt x="77" y="33504"/>
                    <a:pt x="77" y="34384"/>
                    <a:pt x="116" y="35225"/>
                  </a:cubicBezTo>
                  <a:cubicBezTo>
                    <a:pt x="116" y="35684"/>
                    <a:pt x="154" y="36105"/>
                    <a:pt x="154" y="36526"/>
                  </a:cubicBezTo>
                  <a:cubicBezTo>
                    <a:pt x="154" y="36985"/>
                    <a:pt x="154" y="37329"/>
                    <a:pt x="192" y="37749"/>
                  </a:cubicBezTo>
                  <a:cubicBezTo>
                    <a:pt x="230" y="38132"/>
                    <a:pt x="230" y="38553"/>
                    <a:pt x="269" y="38935"/>
                  </a:cubicBezTo>
                  <a:lnTo>
                    <a:pt x="269" y="39471"/>
                  </a:lnTo>
                  <a:cubicBezTo>
                    <a:pt x="269" y="39700"/>
                    <a:pt x="307" y="39930"/>
                    <a:pt x="307" y="40121"/>
                  </a:cubicBezTo>
                  <a:cubicBezTo>
                    <a:pt x="345" y="40159"/>
                    <a:pt x="345" y="40197"/>
                    <a:pt x="383" y="40235"/>
                  </a:cubicBezTo>
                  <a:cubicBezTo>
                    <a:pt x="422" y="40274"/>
                    <a:pt x="498" y="40312"/>
                    <a:pt x="536" y="40312"/>
                  </a:cubicBezTo>
                  <a:cubicBezTo>
                    <a:pt x="613" y="40312"/>
                    <a:pt x="651" y="40274"/>
                    <a:pt x="689" y="40274"/>
                  </a:cubicBezTo>
                  <a:cubicBezTo>
                    <a:pt x="728" y="40235"/>
                    <a:pt x="766" y="40197"/>
                    <a:pt x="804" y="40121"/>
                  </a:cubicBezTo>
                  <a:cubicBezTo>
                    <a:pt x="804" y="40044"/>
                    <a:pt x="804" y="39930"/>
                    <a:pt x="804" y="39853"/>
                  </a:cubicBezTo>
                  <a:lnTo>
                    <a:pt x="804" y="39662"/>
                  </a:lnTo>
                  <a:lnTo>
                    <a:pt x="804" y="39318"/>
                  </a:lnTo>
                  <a:lnTo>
                    <a:pt x="804" y="38744"/>
                  </a:lnTo>
                  <a:cubicBezTo>
                    <a:pt x="804" y="38323"/>
                    <a:pt x="766" y="37902"/>
                    <a:pt x="728" y="37482"/>
                  </a:cubicBezTo>
                  <a:cubicBezTo>
                    <a:pt x="728" y="37023"/>
                    <a:pt x="728" y="36602"/>
                    <a:pt x="689" y="36181"/>
                  </a:cubicBezTo>
                  <a:lnTo>
                    <a:pt x="689" y="35608"/>
                  </a:lnTo>
                  <a:cubicBezTo>
                    <a:pt x="766" y="36028"/>
                    <a:pt x="804" y="36449"/>
                    <a:pt x="842" y="36870"/>
                  </a:cubicBezTo>
                  <a:cubicBezTo>
                    <a:pt x="881" y="37291"/>
                    <a:pt x="919" y="37673"/>
                    <a:pt x="957" y="38094"/>
                  </a:cubicBezTo>
                  <a:lnTo>
                    <a:pt x="1033" y="38782"/>
                  </a:lnTo>
                  <a:lnTo>
                    <a:pt x="1033" y="39126"/>
                  </a:lnTo>
                  <a:lnTo>
                    <a:pt x="1033" y="39432"/>
                  </a:lnTo>
                  <a:cubicBezTo>
                    <a:pt x="1033" y="39547"/>
                    <a:pt x="957" y="39738"/>
                    <a:pt x="957" y="39853"/>
                  </a:cubicBezTo>
                  <a:cubicBezTo>
                    <a:pt x="919" y="40006"/>
                    <a:pt x="995" y="40121"/>
                    <a:pt x="1110" y="40159"/>
                  </a:cubicBezTo>
                  <a:cubicBezTo>
                    <a:pt x="1137" y="40166"/>
                    <a:pt x="1163" y="40169"/>
                    <a:pt x="1187" y="40169"/>
                  </a:cubicBezTo>
                  <a:cubicBezTo>
                    <a:pt x="1301" y="40169"/>
                    <a:pt x="1384" y="40100"/>
                    <a:pt x="1416" y="40006"/>
                  </a:cubicBezTo>
                  <a:cubicBezTo>
                    <a:pt x="1454" y="39853"/>
                    <a:pt x="1492" y="39700"/>
                    <a:pt x="1492" y="39547"/>
                  </a:cubicBezTo>
                  <a:cubicBezTo>
                    <a:pt x="1531" y="39356"/>
                    <a:pt x="1531" y="39165"/>
                    <a:pt x="1531" y="38973"/>
                  </a:cubicBezTo>
                  <a:cubicBezTo>
                    <a:pt x="1531" y="38782"/>
                    <a:pt x="1531" y="38591"/>
                    <a:pt x="1492" y="38400"/>
                  </a:cubicBezTo>
                  <a:cubicBezTo>
                    <a:pt x="1454" y="37979"/>
                    <a:pt x="1416" y="37558"/>
                    <a:pt x="1378" y="37138"/>
                  </a:cubicBezTo>
                  <a:cubicBezTo>
                    <a:pt x="1301" y="36717"/>
                    <a:pt x="1301" y="36296"/>
                    <a:pt x="1225" y="35875"/>
                  </a:cubicBezTo>
                  <a:lnTo>
                    <a:pt x="1186" y="35263"/>
                  </a:lnTo>
                  <a:cubicBezTo>
                    <a:pt x="1148" y="35034"/>
                    <a:pt x="1110" y="34805"/>
                    <a:pt x="1110" y="34575"/>
                  </a:cubicBezTo>
                  <a:cubicBezTo>
                    <a:pt x="1072" y="34154"/>
                    <a:pt x="1033" y="33734"/>
                    <a:pt x="995" y="33313"/>
                  </a:cubicBezTo>
                  <a:cubicBezTo>
                    <a:pt x="957" y="32892"/>
                    <a:pt x="919" y="32510"/>
                    <a:pt x="919" y="32089"/>
                  </a:cubicBezTo>
                  <a:cubicBezTo>
                    <a:pt x="881" y="31668"/>
                    <a:pt x="881" y="31171"/>
                    <a:pt x="842" y="30750"/>
                  </a:cubicBezTo>
                  <a:cubicBezTo>
                    <a:pt x="842" y="30292"/>
                    <a:pt x="804" y="29909"/>
                    <a:pt x="804" y="29527"/>
                  </a:cubicBezTo>
                  <a:cubicBezTo>
                    <a:pt x="766" y="29106"/>
                    <a:pt x="804" y="28570"/>
                    <a:pt x="766" y="28111"/>
                  </a:cubicBezTo>
                  <a:cubicBezTo>
                    <a:pt x="728" y="27653"/>
                    <a:pt x="728" y="27232"/>
                    <a:pt x="689" y="26811"/>
                  </a:cubicBezTo>
                  <a:cubicBezTo>
                    <a:pt x="689" y="26390"/>
                    <a:pt x="651" y="25970"/>
                    <a:pt x="651" y="25587"/>
                  </a:cubicBezTo>
                  <a:cubicBezTo>
                    <a:pt x="651" y="25167"/>
                    <a:pt x="651" y="24708"/>
                    <a:pt x="651" y="24249"/>
                  </a:cubicBezTo>
                  <a:lnTo>
                    <a:pt x="651" y="21457"/>
                  </a:lnTo>
                  <a:cubicBezTo>
                    <a:pt x="689" y="20730"/>
                    <a:pt x="804" y="20003"/>
                    <a:pt x="842" y="19277"/>
                  </a:cubicBezTo>
                  <a:cubicBezTo>
                    <a:pt x="881" y="18856"/>
                    <a:pt x="881" y="18473"/>
                    <a:pt x="919" y="18053"/>
                  </a:cubicBezTo>
                  <a:cubicBezTo>
                    <a:pt x="919" y="17632"/>
                    <a:pt x="957" y="17097"/>
                    <a:pt x="995" y="16599"/>
                  </a:cubicBezTo>
                  <a:cubicBezTo>
                    <a:pt x="1033" y="15720"/>
                    <a:pt x="1110" y="14840"/>
                    <a:pt x="1186" y="13960"/>
                  </a:cubicBezTo>
                  <a:lnTo>
                    <a:pt x="1263" y="12775"/>
                  </a:lnTo>
                  <a:cubicBezTo>
                    <a:pt x="1301" y="12316"/>
                    <a:pt x="1339" y="11819"/>
                    <a:pt x="1378" y="11321"/>
                  </a:cubicBezTo>
                  <a:cubicBezTo>
                    <a:pt x="1378" y="10901"/>
                    <a:pt x="1416" y="10518"/>
                    <a:pt x="1454" y="10098"/>
                  </a:cubicBezTo>
                  <a:cubicBezTo>
                    <a:pt x="1492" y="9677"/>
                    <a:pt x="1531" y="9294"/>
                    <a:pt x="1531" y="8874"/>
                  </a:cubicBezTo>
                  <a:lnTo>
                    <a:pt x="1531" y="8224"/>
                  </a:lnTo>
                  <a:cubicBezTo>
                    <a:pt x="1531" y="7994"/>
                    <a:pt x="1531" y="7803"/>
                    <a:pt x="1569" y="7573"/>
                  </a:cubicBezTo>
                  <a:lnTo>
                    <a:pt x="1684" y="6273"/>
                  </a:lnTo>
                  <a:cubicBezTo>
                    <a:pt x="1722" y="5814"/>
                    <a:pt x="1760" y="5355"/>
                    <a:pt x="1798" y="4934"/>
                  </a:cubicBezTo>
                  <a:cubicBezTo>
                    <a:pt x="1837" y="4475"/>
                    <a:pt x="1875" y="4131"/>
                    <a:pt x="1913" y="3711"/>
                  </a:cubicBezTo>
                  <a:cubicBezTo>
                    <a:pt x="1951" y="3328"/>
                    <a:pt x="2028" y="2869"/>
                    <a:pt x="2066" y="2448"/>
                  </a:cubicBezTo>
                  <a:cubicBezTo>
                    <a:pt x="2066" y="2028"/>
                    <a:pt x="2104" y="1607"/>
                    <a:pt x="2104" y="1186"/>
                  </a:cubicBezTo>
                  <a:lnTo>
                    <a:pt x="2104" y="613"/>
                  </a:lnTo>
                  <a:cubicBezTo>
                    <a:pt x="2104" y="498"/>
                    <a:pt x="2104" y="421"/>
                    <a:pt x="2066" y="307"/>
                  </a:cubicBezTo>
                  <a:cubicBezTo>
                    <a:pt x="2066" y="268"/>
                    <a:pt x="2028" y="230"/>
                    <a:pt x="1990" y="154"/>
                  </a:cubicBezTo>
                  <a:cubicBezTo>
                    <a:pt x="1990" y="115"/>
                    <a:pt x="1951" y="77"/>
                    <a:pt x="1913" y="39"/>
                  </a:cubicBezTo>
                  <a:cubicBezTo>
                    <a:pt x="1837" y="1"/>
                    <a:pt x="1798" y="1"/>
                    <a:pt x="17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1739;p43">
              <a:extLst>
                <a:ext uri="{FF2B5EF4-FFF2-40B4-BE49-F238E27FC236}">
                  <a16:creationId xmlns:a16="http://schemas.microsoft.com/office/drawing/2014/main" id="{79F7FFEA-4928-76B9-F4E5-7F41BDD2DD87}"/>
                </a:ext>
              </a:extLst>
            </p:cNvPr>
            <p:cNvSpPr/>
            <p:nvPr/>
          </p:nvSpPr>
          <p:spPr>
            <a:xfrm rot="5400000">
              <a:off x="4436203" y="3098309"/>
              <a:ext cx="239174" cy="183225"/>
            </a:xfrm>
            <a:custGeom>
              <a:avLst/>
              <a:gdLst/>
              <a:ahLst/>
              <a:cxnLst/>
              <a:rect l="l" t="t" r="r" b="b"/>
              <a:pathLst>
                <a:path w="4514" h="5518" extrusionOk="0">
                  <a:moveTo>
                    <a:pt x="689" y="0"/>
                  </a:moveTo>
                  <a:cubicBezTo>
                    <a:pt x="574" y="0"/>
                    <a:pt x="498" y="77"/>
                    <a:pt x="421" y="153"/>
                  </a:cubicBezTo>
                  <a:cubicBezTo>
                    <a:pt x="383" y="230"/>
                    <a:pt x="345" y="268"/>
                    <a:pt x="383" y="344"/>
                  </a:cubicBezTo>
                  <a:lnTo>
                    <a:pt x="268" y="344"/>
                  </a:lnTo>
                  <a:cubicBezTo>
                    <a:pt x="192" y="344"/>
                    <a:pt x="115" y="383"/>
                    <a:pt x="77" y="459"/>
                  </a:cubicBezTo>
                  <a:cubicBezTo>
                    <a:pt x="1" y="612"/>
                    <a:pt x="39" y="765"/>
                    <a:pt x="192" y="842"/>
                  </a:cubicBezTo>
                  <a:lnTo>
                    <a:pt x="804" y="1148"/>
                  </a:lnTo>
                  <a:lnTo>
                    <a:pt x="1186" y="1377"/>
                  </a:lnTo>
                  <a:lnTo>
                    <a:pt x="1990" y="1721"/>
                  </a:lnTo>
                  <a:lnTo>
                    <a:pt x="2028" y="1759"/>
                  </a:lnTo>
                  <a:cubicBezTo>
                    <a:pt x="2219" y="1951"/>
                    <a:pt x="2448" y="2142"/>
                    <a:pt x="2678" y="2333"/>
                  </a:cubicBezTo>
                  <a:lnTo>
                    <a:pt x="3213" y="2716"/>
                  </a:lnTo>
                  <a:lnTo>
                    <a:pt x="2831" y="3022"/>
                  </a:lnTo>
                  <a:lnTo>
                    <a:pt x="2563" y="3213"/>
                  </a:lnTo>
                  <a:lnTo>
                    <a:pt x="2334" y="3366"/>
                  </a:lnTo>
                  <a:lnTo>
                    <a:pt x="1798" y="3710"/>
                  </a:lnTo>
                  <a:lnTo>
                    <a:pt x="1225" y="4092"/>
                  </a:lnTo>
                  <a:cubicBezTo>
                    <a:pt x="1033" y="4207"/>
                    <a:pt x="804" y="4360"/>
                    <a:pt x="613" y="4551"/>
                  </a:cubicBezTo>
                  <a:cubicBezTo>
                    <a:pt x="536" y="4590"/>
                    <a:pt x="498" y="4704"/>
                    <a:pt x="536" y="4819"/>
                  </a:cubicBezTo>
                  <a:cubicBezTo>
                    <a:pt x="574" y="4934"/>
                    <a:pt x="689" y="5049"/>
                    <a:pt x="804" y="5049"/>
                  </a:cubicBezTo>
                  <a:cubicBezTo>
                    <a:pt x="842" y="5049"/>
                    <a:pt x="919" y="5010"/>
                    <a:pt x="957" y="5010"/>
                  </a:cubicBezTo>
                  <a:cubicBezTo>
                    <a:pt x="842" y="5125"/>
                    <a:pt x="842" y="5316"/>
                    <a:pt x="957" y="5431"/>
                  </a:cubicBezTo>
                  <a:cubicBezTo>
                    <a:pt x="1014" y="5488"/>
                    <a:pt x="1081" y="5517"/>
                    <a:pt x="1148" y="5517"/>
                  </a:cubicBezTo>
                  <a:cubicBezTo>
                    <a:pt x="1215" y="5517"/>
                    <a:pt x="1282" y="5488"/>
                    <a:pt x="1339" y="5431"/>
                  </a:cubicBezTo>
                  <a:cubicBezTo>
                    <a:pt x="1684" y="5087"/>
                    <a:pt x="2028" y="4781"/>
                    <a:pt x="2410" y="4513"/>
                  </a:cubicBezTo>
                  <a:lnTo>
                    <a:pt x="3137" y="3939"/>
                  </a:lnTo>
                  <a:cubicBezTo>
                    <a:pt x="3290" y="3825"/>
                    <a:pt x="3443" y="3710"/>
                    <a:pt x="3596" y="3595"/>
                  </a:cubicBezTo>
                  <a:cubicBezTo>
                    <a:pt x="3787" y="3442"/>
                    <a:pt x="3940" y="3328"/>
                    <a:pt x="4093" y="3175"/>
                  </a:cubicBezTo>
                  <a:cubicBezTo>
                    <a:pt x="4246" y="3022"/>
                    <a:pt x="4361" y="2830"/>
                    <a:pt x="4437" y="2601"/>
                  </a:cubicBezTo>
                  <a:cubicBezTo>
                    <a:pt x="4514" y="2371"/>
                    <a:pt x="4437" y="2180"/>
                    <a:pt x="4284" y="2027"/>
                  </a:cubicBezTo>
                  <a:cubicBezTo>
                    <a:pt x="4208" y="1989"/>
                    <a:pt x="4170" y="1912"/>
                    <a:pt x="4093" y="1912"/>
                  </a:cubicBezTo>
                  <a:lnTo>
                    <a:pt x="3978" y="1836"/>
                  </a:lnTo>
                  <a:lnTo>
                    <a:pt x="3634" y="1606"/>
                  </a:lnTo>
                  <a:lnTo>
                    <a:pt x="2831" y="1071"/>
                  </a:lnTo>
                  <a:cubicBezTo>
                    <a:pt x="2525" y="918"/>
                    <a:pt x="2219" y="727"/>
                    <a:pt x="1951" y="536"/>
                  </a:cubicBezTo>
                  <a:cubicBezTo>
                    <a:pt x="1875" y="497"/>
                    <a:pt x="1760" y="421"/>
                    <a:pt x="1684" y="383"/>
                  </a:cubicBezTo>
                  <a:lnTo>
                    <a:pt x="1454" y="268"/>
                  </a:lnTo>
                  <a:lnTo>
                    <a:pt x="1339" y="230"/>
                  </a:lnTo>
                  <a:lnTo>
                    <a:pt x="1263" y="191"/>
                  </a:lnTo>
                  <a:cubicBezTo>
                    <a:pt x="1186" y="115"/>
                    <a:pt x="1072" y="77"/>
                    <a:pt x="995" y="77"/>
                  </a:cubicBezTo>
                  <a:lnTo>
                    <a:pt x="7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632;p58">
            <a:extLst>
              <a:ext uri="{FF2B5EF4-FFF2-40B4-BE49-F238E27FC236}">
                <a16:creationId xmlns:a16="http://schemas.microsoft.com/office/drawing/2014/main" id="{4B5327A4-9809-DCEF-9326-F3D06BFA5755}"/>
              </a:ext>
            </a:extLst>
          </p:cNvPr>
          <p:cNvSpPr txBox="1">
            <a:spLocks/>
          </p:cNvSpPr>
          <p:nvPr/>
        </p:nvSpPr>
        <p:spPr>
          <a:xfrm>
            <a:off x="7593762" y="4138187"/>
            <a:ext cx="2824561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HUMAN RESOURCE</a:t>
            </a:r>
            <a:endParaRPr lang="en-IN" dirty="0">
              <a:solidFill>
                <a:schemeClr val="tx2"/>
              </a:solidFill>
              <a:latin typeface="Oswald" pitchFamily="2" charset="0"/>
            </a:endParaRPr>
          </a:p>
        </p:txBody>
      </p:sp>
      <p:sp>
        <p:nvSpPr>
          <p:cNvPr id="90" name="Google Shape;633;p58">
            <a:extLst>
              <a:ext uri="{FF2B5EF4-FFF2-40B4-BE49-F238E27FC236}">
                <a16:creationId xmlns:a16="http://schemas.microsoft.com/office/drawing/2014/main" id="{F809F9EE-E6BD-1BAC-5F91-EFCC48B08B9B}"/>
              </a:ext>
            </a:extLst>
          </p:cNvPr>
          <p:cNvSpPr txBox="1">
            <a:spLocks/>
          </p:cNvSpPr>
          <p:nvPr/>
        </p:nvSpPr>
        <p:spPr>
          <a:xfrm>
            <a:off x="6375163" y="1498696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Yes</a:t>
            </a:r>
          </a:p>
        </p:txBody>
      </p:sp>
      <p:sp>
        <p:nvSpPr>
          <p:cNvPr id="91" name="Google Shape;633;p58">
            <a:extLst>
              <a:ext uri="{FF2B5EF4-FFF2-40B4-BE49-F238E27FC236}">
                <a16:creationId xmlns:a16="http://schemas.microsoft.com/office/drawing/2014/main" id="{E24FA280-37F7-9957-978D-927509ED227E}"/>
              </a:ext>
            </a:extLst>
          </p:cNvPr>
          <p:cNvSpPr txBox="1">
            <a:spLocks/>
          </p:cNvSpPr>
          <p:nvPr/>
        </p:nvSpPr>
        <p:spPr>
          <a:xfrm>
            <a:off x="6375163" y="2006996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No</a:t>
            </a:r>
          </a:p>
        </p:txBody>
      </p:sp>
      <p:sp>
        <p:nvSpPr>
          <p:cNvPr id="92" name="Google Shape;633;p58">
            <a:extLst>
              <a:ext uri="{FF2B5EF4-FFF2-40B4-BE49-F238E27FC236}">
                <a16:creationId xmlns:a16="http://schemas.microsoft.com/office/drawing/2014/main" id="{E0C22CFE-419A-F210-CCE7-C0EC3A6514BF}"/>
              </a:ext>
            </a:extLst>
          </p:cNvPr>
          <p:cNvSpPr txBox="1">
            <a:spLocks/>
          </p:cNvSpPr>
          <p:nvPr/>
        </p:nvSpPr>
        <p:spPr>
          <a:xfrm>
            <a:off x="6166503" y="3195418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Yes</a:t>
            </a:r>
          </a:p>
        </p:txBody>
      </p:sp>
      <p:sp>
        <p:nvSpPr>
          <p:cNvPr id="93" name="Google Shape;633;p58">
            <a:extLst>
              <a:ext uri="{FF2B5EF4-FFF2-40B4-BE49-F238E27FC236}">
                <a16:creationId xmlns:a16="http://schemas.microsoft.com/office/drawing/2014/main" id="{AFD3FA21-1F6C-184F-C889-29FDB77ADE3D}"/>
              </a:ext>
            </a:extLst>
          </p:cNvPr>
          <p:cNvSpPr txBox="1">
            <a:spLocks/>
          </p:cNvSpPr>
          <p:nvPr/>
        </p:nvSpPr>
        <p:spPr>
          <a:xfrm>
            <a:off x="6205522" y="3666879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No</a:t>
            </a:r>
          </a:p>
        </p:txBody>
      </p:sp>
      <p:sp>
        <p:nvSpPr>
          <p:cNvPr id="94" name="Google Shape;633;p58">
            <a:extLst>
              <a:ext uri="{FF2B5EF4-FFF2-40B4-BE49-F238E27FC236}">
                <a16:creationId xmlns:a16="http://schemas.microsoft.com/office/drawing/2014/main" id="{0A882B2F-423C-90C7-00EC-51DBCEEC86AC}"/>
              </a:ext>
            </a:extLst>
          </p:cNvPr>
          <p:cNvSpPr txBox="1">
            <a:spLocks/>
          </p:cNvSpPr>
          <p:nvPr/>
        </p:nvSpPr>
        <p:spPr>
          <a:xfrm>
            <a:off x="6203761" y="4941621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Yes</a:t>
            </a:r>
          </a:p>
        </p:txBody>
      </p:sp>
      <p:sp>
        <p:nvSpPr>
          <p:cNvPr id="95" name="Google Shape;633;p58">
            <a:extLst>
              <a:ext uri="{FF2B5EF4-FFF2-40B4-BE49-F238E27FC236}">
                <a16:creationId xmlns:a16="http://schemas.microsoft.com/office/drawing/2014/main" id="{AC681841-780A-D114-E54E-0F6D020D3000}"/>
              </a:ext>
            </a:extLst>
          </p:cNvPr>
          <p:cNvSpPr txBox="1">
            <a:spLocks/>
          </p:cNvSpPr>
          <p:nvPr/>
        </p:nvSpPr>
        <p:spPr>
          <a:xfrm>
            <a:off x="6166503" y="4503762"/>
            <a:ext cx="563933" cy="3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/>
                </a:solidFill>
                <a:latin typeface="Cabin" panose="020B0604020202020204" charset="0"/>
              </a:rPr>
              <a:t>No</a:t>
            </a:r>
          </a:p>
        </p:txBody>
      </p:sp>
      <p:grpSp>
        <p:nvGrpSpPr>
          <p:cNvPr id="576" name="Google Shape;230;p15">
            <a:extLst>
              <a:ext uri="{FF2B5EF4-FFF2-40B4-BE49-F238E27FC236}">
                <a16:creationId xmlns:a16="http://schemas.microsoft.com/office/drawing/2014/main" id="{29DD93E2-5701-1B81-7E78-1AB820245A2C}"/>
              </a:ext>
            </a:extLst>
          </p:cNvPr>
          <p:cNvGrpSpPr/>
          <p:nvPr/>
        </p:nvGrpSpPr>
        <p:grpSpPr>
          <a:xfrm rot="-1031952">
            <a:off x="10298603" y="2104936"/>
            <a:ext cx="1345050" cy="225029"/>
            <a:chOff x="2007925" y="3463300"/>
            <a:chExt cx="1345025" cy="225025"/>
          </a:xfrm>
          <a:solidFill>
            <a:schemeClr val="tx2"/>
          </a:solidFill>
        </p:grpSpPr>
        <p:sp>
          <p:nvSpPr>
            <p:cNvPr id="577" name="Google Shape;231;p15">
              <a:extLst>
                <a:ext uri="{FF2B5EF4-FFF2-40B4-BE49-F238E27FC236}">
                  <a16:creationId xmlns:a16="http://schemas.microsoft.com/office/drawing/2014/main" id="{DECB0C58-C0C3-19F4-1871-4135FB4D8526}"/>
                </a:ext>
              </a:extLst>
            </p:cNvPr>
            <p:cNvSpPr/>
            <p:nvPr/>
          </p:nvSpPr>
          <p:spPr>
            <a:xfrm>
              <a:off x="2007925" y="3483575"/>
              <a:ext cx="348575" cy="182000"/>
            </a:xfrm>
            <a:custGeom>
              <a:avLst/>
              <a:gdLst/>
              <a:ahLst/>
              <a:cxnLst/>
              <a:rect l="l" t="t" r="r" b="b"/>
              <a:pathLst>
                <a:path w="13943" h="7280" extrusionOk="0">
                  <a:moveTo>
                    <a:pt x="9836" y="1526"/>
                  </a:moveTo>
                  <a:cubicBezTo>
                    <a:pt x="9737" y="1648"/>
                    <a:pt x="9737" y="1648"/>
                    <a:pt x="9737" y="1747"/>
                  </a:cubicBezTo>
                  <a:cubicBezTo>
                    <a:pt x="9836" y="1747"/>
                    <a:pt x="9836" y="1648"/>
                    <a:pt x="9934" y="1648"/>
                  </a:cubicBezTo>
                  <a:cubicBezTo>
                    <a:pt x="9934" y="1526"/>
                    <a:pt x="9836" y="1526"/>
                    <a:pt x="9836" y="1526"/>
                  </a:cubicBezTo>
                  <a:close/>
                  <a:moveTo>
                    <a:pt x="8606" y="296"/>
                  </a:moveTo>
                  <a:cubicBezTo>
                    <a:pt x="8705" y="419"/>
                    <a:pt x="8828" y="419"/>
                    <a:pt x="8926" y="419"/>
                  </a:cubicBezTo>
                  <a:cubicBezTo>
                    <a:pt x="8828" y="517"/>
                    <a:pt x="8828" y="517"/>
                    <a:pt x="8705" y="517"/>
                  </a:cubicBezTo>
                  <a:lnTo>
                    <a:pt x="8705" y="616"/>
                  </a:lnTo>
                  <a:cubicBezTo>
                    <a:pt x="8828" y="616"/>
                    <a:pt x="8828" y="714"/>
                    <a:pt x="8926" y="714"/>
                  </a:cubicBezTo>
                  <a:cubicBezTo>
                    <a:pt x="8926" y="616"/>
                    <a:pt x="9024" y="616"/>
                    <a:pt x="9123" y="517"/>
                  </a:cubicBezTo>
                  <a:lnTo>
                    <a:pt x="9123" y="714"/>
                  </a:lnTo>
                  <a:cubicBezTo>
                    <a:pt x="9221" y="714"/>
                    <a:pt x="9442" y="714"/>
                    <a:pt x="9541" y="616"/>
                  </a:cubicBezTo>
                  <a:lnTo>
                    <a:pt x="9541" y="714"/>
                  </a:lnTo>
                  <a:cubicBezTo>
                    <a:pt x="9442" y="714"/>
                    <a:pt x="9442" y="812"/>
                    <a:pt x="9319" y="812"/>
                  </a:cubicBezTo>
                  <a:lnTo>
                    <a:pt x="9123" y="812"/>
                  </a:lnTo>
                  <a:cubicBezTo>
                    <a:pt x="8926" y="1034"/>
                    <a:pt x="8606" y="1034"/>
                    <a:pt x="8410" y="1132"/>
                  </a:cubicBezTo>
                  <a:cubicBezTo>
                    <a:pt x="8311" y="1132"/>
                    <a:pt x="8207" y="1108"/>
                    <a:pt x="8114" y="1108"/>
                  </a:cubicBezTo>
                  <a:cubicBezTo>
                    <a:pt x="8022" y="1108"/>
                    <a:pt x="7942" y="1132"/>
                    <a:pt x="7893" y="1230"/>
                  </a:cubicBezTo>
                  <a:cubicBezTo>
                    <a:pt x="7893" y="1230"/>
                    <a:pt x="7991" y="1329"/>
                    <a:pt x="8090" y="1427"/>
                  </a:cubicBezTo>
                  <a:cubicBezTo>
                    <a:pt x="8090" y="1329"/>
                    <a:pt x="8213" y="1329"/>
                    <a:pt x="8213" y="1230"/>
                  </a:cubicBezTo>
                  <a:cubicBezTo>
                    <a:pt x="8311" y="1329"/>
                    <a:pt x="8508" y="1329"/>
                    <a:pt x="8606" y="1329"/>
                  </a:cubicBezTo>
                  <a:cubicBezTo>
                    <a:pt x="8410" y="1526"/>
                    <a:pt x="8311" y="1648"/>
                    <a:pt x="8213" y="1747"/>
                  </a:cubicBezTo>
                  <a:lnTo>
                    <a:pt x="8311" y="1845"/>
                  </a:lnTo>
                  <a:lnTo>
                    <a:pt x="8311" y="1747"/>
                  </a:lnTo>
                  <a:lnTo>
                    <a:pt x="8508" y="1747"/>
                  </a:lnTo>
                  <a:lnTo>
                    <a:pt x="8508" y="1648"/>
                  </a:lnTo>
                  <a:cubicBezTo>
                    <a:pt x="8606" y="1427"/>
                    <a:pt x="8828" y="1427"/>
                    <a:pt x="8828" y="1230"/>
                  </a:cubicBezTo>
                  <a:lnTo>
                    <a:pt x="9319" y="1230"/>
                  </a:lnTo>
                  <a:cubicBezTo>
                    <a:pt x="9639" y="1230"/>
                    <a:pt x="9737" y="1329"/>
                    <a:pt x="9836" y="1427"/>
                  </a:cubicBezTo>
                  <a:cubicBezTo>
                    <a:pt x="9661" y="1427"/>
                    <a:pt x="9564" y="1427"/>
                    <a:pt x="9390" y="1650"/>
                  </a:cubicBezTo>
                  <a:lnTo>
                    <a:pt x="9390" y="1650"/>
                  </a:lnTo>
                  <a:cubicBezTo>
                    <a:pt x="9375" y="1648"/>
                    <a:pt x="9351" y="1648"/>
                    <a:pt x="9319" y="1648"/>
                  </a:cubicBezTo>
                  <a:cubicBezTo>
                    <a:pt x="9221" y="1648"/>
                    <a:pt x="9123" y="1747"/>
                    <a:pt x="9024" y="1747"/>
                  </a:cubicBezTo>
                  <a:cubicBezTo>
                    <a:pt x="8926" y="1747"/>
                    <a:pt x="8828" y="1845"/>
                    <a:pt x="8705" y="1944"/>
                  </a:cubicBezTo>
                  <a:cubicBezTo>
                    <a:pt x="8828" y="1944"/>
                    <a:pt x="8926" y="1845"/>
                    <a:pt x="9024" y="1845"/>
                  </a:cubicBezTo>
                  <a:lnTo>
                    <a:pt x="9024" y="1944"/>
                  </a:lnTo>
                  <a:cubicBezTo>
                    <a:pt x="8926" y="1944"/>
                    <a:pt x="8828" y="2042"/>
                    <a:pt x="8705" y="2042"/>
                  </a:cubicBezTo>
                  <a:cubicBezTo>
                    <a:pt x="8684" y="2021"/>
                    <a:pt x="8663" y="2013"/>
                    <a:pt x="8641" y="2013"/>
                  </a:cubicBezTo>
                  <a:cubicBezTo>
                    <a:pt x="8582" y="2013"/>
                    <a:pt x="8516" y="2070"/>
                    <a:pt x="8424" y="2070"/>
                  </a:cubicBezTo>
                  <a:cubicBezTo>
                    <a:pt x="8390" y="2070"/>
                    <a:pt x="8353" y="2063"/>
                    <a:pt x="8311" y="2042"/>
                  </a:cubicBezTo>
                  <a:cubicBezTo>
                    <a:pt x="8090" y="2140"/>
                    <a:pt x="7795" y="2140"/>
                    <a:pt x="7475" y="2140"/>
                  </a:cubicBezTo>
                  <a:cubicBezTo>
                    <a:pt x="7377" y="2140"/>
                    <a:pt x="7377" y="2140"/>
                    <a:pt x="7278" y="2263"/>
                  </a:cubicBezTo>
                  <a:lnTo>
                    <a:pt x="7180" y="2140"/>
                  </a:lnTo>
                  <a:cubicBezTo>
                    <a:pt x="7040" y="2228"/>
                    <a:pt x="6886" y="2303"/>
                    <a:pt x="6703" y="2303"/>
                  </a:cubicBezTo>
                  <a:cubicBezTo>
                    <a:pt x="6630" y="2303"/>
                    <a:pt x="6551" y="2291"/>
                    <a:pt x="6467" y="2263"/>
                  </a:cubicBezTo>
                  <a:lnTo>
                    <a:pt x="6467" y="2140"/>
                  </a:lnTo>
                  <a:lnTo>
                    <a:pt x="6860" y="2140"/>
                  </a:lnTo>
                  <a:cubicBezTo>
                    <a:pt x="6860" y="2042"/>
                    <a:pt x="6983" y="2042"/>
                    <a:pt x="6983" y="2042"/>
                  </a:cubicBezTo>
                  <a:lnTo>
                    <a:pt x="7082" y="2042"/>
                  </a:lnTo>
                  <a:cubicBezTo>
                    <a:pt x="7278" y="1944"/>
                    <a:pt x="7377" y="1845"/>
                    <a:pt x="7475" y="1747"/>
                  </a:cubicBezTo>
                  <a:cubicBezTo>
                    <a:pt x="7377" y="1747"/>
                    <a:pt x="7377" y="1648"/>
                    <a:pt x="7278" y="1648"/>
                  </a:cubicBezTo>
                  <a:cubicBezTo>
                    <a:pt x="7278" y="1747"/>
                    <a:pt x="7278" y="1747"/>
                    <a:pt x="7180" y="1845"/>
                  </a:cubicBezTo>
                  <a:cubicBezTo>
                    <a:pt x="7114" y="1845"/>
                    <a:pt x="7049" y="1801"/>
                    <a:pt x="6976" y="1801"/>
                  </a:cubicBezTo>
                  <a:cubicBezTo>
                    <a:pt x="6940" y="1801"/>
                    <a:pt x="6901" y="1812"/>
                    <a:pt x="6860" y="1845"/>
                  </a:cubicBezTo>
                  <a:cubicBezTo>
                    <a:pt x="6762" y="1845"/>
                    <a:pt x="6664" y="1845"/>
                    <a:pt x="6565" y="1944"/>
                  </a:cubicBezTo>
                  <a:lnTo>
                    <a:pt x="5852" y="1944"/>
                  </a:lnTo>
                  <a:cubicBezTo>
                    <a:pt x="5754" y="2042"/>
                    <a:pt x="5754" y="2042"/>
                    <a:pt x="5754" y="2140"/>
                  </a:cubicBezTo>
                  <a:cubicBezTo>
                    <a:pt x="5631" y="2042"/>
                    <a:pt x="5533" y="2042"/>
                    <a:pt x="5434" y="2042"/>
                  </a:cubicBezTo>
                  <a:lnTo>
                    <a:pt x="5434" y="1845"/>
                  </a:lnTo>
                  <a:cubicBezTo>
                    <a:pt x="5754" y="1648"/>
                    <a:pt x="6147" y="1526"/>
                    <a:pt x="6467" y="1427"/>
                  </a:cubicBezTo>
                  <a:cubicBezTo>
                    <a:pt x="6664" y="1427"/>
                    <a:pt x="6860" y="1329"/>
                    <a:pt x="7082" y="1230"/>
                  </a:cubicBezTo>
                  <a:cubicBezTo>
                    <a:pt x="7114" y="1198"/>
                    <a:pt x="7147" y="1187"/>
                    <a:pt x="7180" y="1187"/>
                  </a:cubicBezTo>
                  <a:cubicBezTo>
                    <a:pt x="7246" y="1187"/>
                    <a:pt x="7311" y="1230"/>
                    <a:pt x="7377" y="1230"/>
                  </a:cubicBezTo>
                  <a:cubicBezTo>
                    <a:pt x="7475" y="1230"/>
                    <a:pt x="7696" y="1132"/>
                    <a:pt x="7893" y="1034"/>
                  </a:cubicBezTo>
                  <a:lnTo>
                    <a:pt x="8213" y="714"/>
                  </a:lnTo>
                  <a:cubicBezTo>
                    <a:pt x="8262" y="763"/>
                    <a:pt x="8311" y="788"/>
                    <a:pt x="8360" y="788"/>
                  </a:cubicBezTo>
                  <a:cubicBezTo>
                    <a:pt x="8410" y="788"/>
                    <a:pt x="8459" y="763"/>
                    <a:pt x="8508" y="714"/>
                  </a:cubicBezTo>
                  <a:cubicBezTo>
                    <a:pt x="8508" y="812"/>
                    <a:pt x="8606" y="812"/>
                    <a:pt x="8606" y="812"/>
                  </a:cubicBezTo>
                  <a:cubicBezTo>
                    <a:pt x="8705" y="812"/>
                    <a:pt x="8705" y="714"/>
                    <a:pt x="8705" y="616"/>
                  </a:cubicBezTo>
                  <a:cubicBezTo>
                    <a:pt x="8705" y="616"/>
                    <a:pt x="8606" y="517"/>
                    <a:pt x="8508" y="517"/>
                  </a:cubicBezTo>
                  <a:cubicBezTo>
                    <a:pt x="8508" y="419"/>
                    <a:pt x="8508" y="419"/>
                    <a:pt x="8606" y="296"/>
                  </a:cubicBezTo>
                  <a:close/>
                  <a:moveTo>
                    <a:pt x="4623" y="5730"/>
                  </a:moveTo>
                  <a:cubicBezTo>
                    <a:pt x="4524" y="5829"/>
                    <a:pt x="4401" y="5952"/>
                    <a:pt x="4205" y="5952"/>
                  </a:cubicBezTo>
                  <a:lnTo>
                    <a:pt x="4205" y="5829"/>
                  </a:lnTo>
                  <a:cubicBezTo>
                    <a:pt x="4401" y="5730"/>
                    <a:pt x="4401" y="5730"/>
                    <a:pt x="4623" y="5730"/>
                  </a:cubicBezTo>
                  <a:close/>
                  <a:moveTo>
                    <a:pt x="9639" y="1"/>
                  </a:moveTo>
                  <a:lnTo>
                    <a:pt x="9541" y="99"/>
                  </a:lnTo>
                  <a:cubicBezTo>
                    <a:pt x="9221" y="99"/>
                    <a:pt x="9221" y="99"/>
                    <a:pt x="9024" y="296"/>
                  </a:cubicBezTo>
                  <a:lnTo>
                    <a:pt x="8926" y="296"/>
                  </a:lnTo>
                  <a:lnTo>
                    <a:pt x="8926" y="198"/>
                  </a:lnTo>
                  <a:lnTo>
                    <a:pt x="8926" y="99"/>
                  </a:lnTo>
                  <a:cubicBezTo>
                    <a:pt x="8705" y="198"/>
                    <a:pt x="8410" y="296"/>
                    <a:pt x="8311" y="517"/>
                  </a:cubicBezTo>
                  <a:lnTo>
                    <a:pt x="8090" y="517"/>
                  </a:lnTo>
                  <a:lnTo>
                    <a:pt x="8090" y="296"/>
                  </a:lnTo>
                  <a:cubicBezTo>
                    <a:pt x="7991" y="296"/>
                    <a:pt x="7795" y="296"/>
                    <a:pt x="7696" y="419"/>
                  </a:cubicBezTo>
                  <a:lnTo>
                    <a:pt x="7180" y="419"/>
                  </a:lnTo>
                  <a:cubicBezTo>
                    <a:pt x="7180" y="517"/>
                    <a:pt x="7082" y="616"/>
                    <a:pt x="6983" y="714"/>
                  </a:cubicBezTo>
                  <a:cubicBezTo>
                    <a:pt x="6860" y="616"/>
                    <a:pt x="6860" y="517"/>
                    <a:pt x="6860" y="419"/>
                  </a:cubicBezTo>
                  <a:cubicBezTo>
                    <a:pt x="6762" y="517"/>
                    <a:pt x="6664" y="517"/>
                    <a:pt x="6565" y="616"/>
                  </a:cubicBezTo>
                  <a:cubicBezTo>
                    <a:pt x="6516" y="567"/>
                    <a:pt x="6467" y="567"/>
                    <a:pt x="6415" y="567"/>
                  </a:cubicBezTo>
                  <a:cubicBezTo>
                    <a:pt x="6362" y="567"/>
                    <a:pt x="6307" y="567"/>
                    <a:pt x="6246" y="517"/>
                  </a:cubicBezTo>
                  <a:cubicBezTo>
                    <a:pt x="6147" y="714"/>
                    <a:pt x="6147" y="714"/>
                    <a:pt x="5852" y="714"/>
                  </a:cubicBezTo>
                  <a:cubicBezTo>
                    <a:pt x="5951" y="714"/>
                    <a:pt x="5951" y="616"/>
                    <a:pt x="5951" y="517"/>
                  </a:cubicBezTo>
                  <a:lnTo>
                    <a:pt x="5951" y="517"/>
                  </a:lnTo>
                  <a:cubicBezTo>
                    <a:pt x="5754" y="714"/>
                    <a:pt x="5631" y="714"/>
                    <a:pt x="5434" y="714"/>
                  </a:cubicBezTo>
                  <a:lnTo>
                    <a:pt x="5238" y="714"/>
                  </a:lnTo>
                  <a:cubicBezTo>
                    <a:pt x="5139" y="812"/>
                    <a:pt x="5016" y="812"/>
                    <a:pt x="4918" y="812"/>
                  </a:cubicBezTo>
                  <a:cubicBezTo>
                    <a:pt x="4918" y="714"/>
                    <a:pt x="4820" y="714"/>
                    <a:pt x="4820" y="517"/>
                  </a:cubicBezTo>
                  <a:cubicBezTo>
                    <a:pt x="4721" y="616"/>
                    <a:pt x="4721" y="714"/>
                    <a:pt x="4721" y="714"/>
                  </a:cubicBezTo>
                  <a:cubicBezTo>
                    <a:pt x="4623" y="714"/>
                    <a:pt x="4524" y="714"/>
                    <a:pt x="4401" y="616"/>
                  </a:cubicBezTo>
                  <a:cubicBezTo>
                    <a:pt x="4336" y="616"/>
                    <a:pt x="4314" y="572"/>
                    <a:pt x="4248" y="572"/>
                  </a:cubicBezTo>
                  <a:cubicBezTo>
                    <a:pt x="4216" y="572"/>
                    <a:pt x="4172" y="583"/>
                    <a:pt x="4106" y="616"/>
                  </a:cubicBezTo>
                  <a:lnTo>
                    <a:pt x="4205" y="714"/>
                  </a:lnTo>
                  <a:lnTo>
                    <a:pt x="4106" y="812"/>
                  </a:lnTo>
                  <a:cubicBezTo>
                    <a:pt x="3910" y="812"/>
                    <a:pt x="3688" y="911"/>
                    <a:pt x="3492" y="911"/>
                  </a:cubicBezTo>
                  <a:cubicBezTo>
                    <a:pt x="3393" y="911"/>
                    <a:pt x="3295" y="1034"/>
                    <a:pt x="3172" y="1034"/>
                  </a:cubicBezTo>
                  <a:cubicBezTo>
                    <a:pt x="3074" y="1034"/>
                    <a:pt x="2975" y="911"/>
                    <a:pt x="2877" y="911"/>
                  </a:cubicBezTo>
                  <a:cubicBezTo>
                    <a:pt x="2877" y="1034"/>
                    <a:pt x="2779" y="1034"/>
                    <a:pt x="2779" y="1132"/>
                  </a:cubicBezTo>
                  <a:cubicBezTo>
                    <a:pt x="2779" y="1034"/>
                    <a:pt x="2680" y="1034"/>
                    <a:pt x="2680" y="911"/>
                  </a:cubicBezTo>
                  <a:cubicBezTo>
                    <a:pt x="2557" y="911"/>
                    <a:pt x="2557" y="911"/>
                    <a:pt x="2459" y="1034"/>
                  </a:cubicBezTo>
                  <a:cubicBezTo>
                    <a:pt x="2402" y="1091"/>
                    <a:pt x="2313" y="1147"/>
                    <a:pt x="2228" y="1147"/>
                  </a:cubicBezTo>
                  <a:cubicBezTo>
                    <a:pt x="2166" y="1147"/>
                    <a:pt x="2107" y="1117"/>
                    <a:pt x="2066" y="1034"/>
                  </a:cubicBezTo>
                  <a:cubicBezTo>
                    <a:pt x="1844" y="1132"/>
                    <a:pt x="1648" y="1132"/>
                    <a:pt x="1451" y="1230"/>
                  </a:cubicBezTo>
                  <a:cubicBezTo>
                    <a:pt x="1451" y="1230"/>
                    <a:pt x="1451" y="1132"/>
                    <a:pt x="1328" y="1132"/>
                  </a:cubicBezTo>
                  <a:cubicBezTo>
                    <a:pt x="1213" y="1247"/>
                    <a:pt x="1165" y="1295"/>
                    <a:pt x="1106" y="1295"/>
                  </a:cubicBezTo>
                  <a:cubicBezTo>
                    <a:pt x="1064" y="1295"/>
                    <a:pt x="1016" y="1271"/>
                    <a:pt x="934" y="1230"/>
                  </a:cubicBezTo>
                  <a:cubicBezTo>
                    <a:pt x="615" y="1329"/>
                    <a:pt x="516" y="1747"/>
                    <a:pt x="221" y="1845"/>
                  </a:cubicBezTo>
                  <a:lnTo>
                    <a:pt x="98" y="1845"/>
                  </a:lnTo>
                  <a:cubicBezTo>
                    <a:pt x="98" y="2042"/>
                    <a:pt x="0" y="2140"/>
                    <a:pt x="0" y="2263"/>
                  </a:cubicBezTo>
                  <a:cubicBezTo>
                    <a:pt x="0" y="2362"/>
                    <a:pt x="98" y="2362"/>
                    <a:pt x="98" y="2460"/>
                  </a:cubicBezTo>
                  <a:cubicBezTo>
                    <a:pt x="0" y="2558"/>
                    <a:pt x="98" y="2657"/>
                    <a:pt x="0" y="2755"/>
                  </a:cubicBezTo>
                  <a:cubicBezTo>
                    <a:pt x="98" y="2976"/>
                    <a:pt x="98" y="2976"/>
                    <a:pt x="221" y="3075"/>
                  </a:cubicBezTo>
                  <a:cubicBezTo>
                    <a:pt x="221" y="3075"/>
                    <a:pt x="98" y="3075"/>
                    <a:pt x="98" y="3173"/>
                  </a:cubicBezTo>
                  <a:cubicBezTo>
                    <a:pt x="221" y="3173"/>
                    <a:pt x="320" y="3271"/>
                    <a:pt x="320" y="3271"/>
                  </a:cubicBezTo>
                  <a:cubicBezTo>
                    <a:pt x="418" y="3788"/>
                    <a:pt x="516" y="4206"/>
                    <a:pt x="713" y="4599"/>
                  </a:cubicBezTo>
                  <a:cubicBezTo>
                    <a:pt x="836" y="4722"/>
                    <a:pt x="1033" y="4722"/>
                    <a:pt x="1328" y="4722"/>
                  </a:cubicBezTo>
                  <a:cubicBezTo>
                    <a:pt x="1131" y="5116"/>
                    <a:pt x="1328" y="5435"/>
                    <a:pt x="1451" y="5829"/>
                  </a:cubicBezTo>
                  <a:lnTo>
                    <a:pt x="1746" y="5829"/>
                  </a:lnTo>
                  <a:cubicBezTo>
                    <a:pt x="1746" y="5870"/>
                    <a:pt x="1757" y="5883"/>
                    <a:pt x="1775" y="5883"/>
                  </a:cubicBezTo>
                  <a:cubicBezTo>
                    <a:pt x="1811" y="5883"/>
                    <a:pt x="1877" y="5829"/>
                    <a:pt x="1943" y="5829"/>
                  </a:cubicBezTo>
                  <a:lnTo>
                    <a:pt x="2066" y="5952"/>
                  </a:lnTo>
                  <a:cubicBezTo>
                    <a:pt x="2066" y="6050"/>
                    <a:pt x="2066" y="6247"/>
                    <a:pt x="1943" y="6345"/>
                  </a:cubicBezTo>
                  <a:cubicBezTo>
                    <a:pt x="1943" y="6443"/>
                    <a:pt x="2066" y="6566"/>
                    <a:pt x="2066" y="6665"/>
                  </a:cubicBezTo>
                  <a:lnTo>
                    <a:pt x="2361" y="6665"/>
                  </a:lnTo>
                  <a:lnTo>
                    <a:pt x="2459" y="6763"/>
                  </a:lnTo>
                  <a:cubicBezTo>
                    <a:pt x="2459" y="6861"/>
                    <a:pt x="2361" y="6861"/>
                    <a:pt x="2361" y="6960"/>
                  </a:cubicBezTo>
                  <a:cubicBezTo>
                    <a:pt x="2361" y="7058"/>
                    <a:pt x="2459" y="7181"/>
                    <a:pt x="2459" y="7279"/>
                  </a:cubicBezTo>
                  <a:cubicBezTo>
                    <a:pt x="2779" y="7058"/>
                    <a:pt x="2877" y="6861"/>
                    <a:pt x="3074" y="6665"/>
                  </a:cubicBezTo>
                  <a:cubicBezTo>
                    <a:pt x="3172" y="6665"/>
                    <a:pt x="3295" y="6566"/>
                    <a:pt x="3295" y="6443"/>
                  </a:cubicBezTo>
                  <a:lnTo>
                    <a:pt x="3590" y="6443"/>
                  </a:lnTo>
                  <a:cubicBezTo>
                    <a:pt x="3688" y="6443"/>
                    <a:pt x="3787" y="6345"/>
                    <a:pt x="3910" y="6247"/>
                  </a:cubicBezTo>
                  <a:lnTo>
                    <a:pt x="4008" y="6148"/>
                  </a:lnTo>
                  <a:lnTo>
                    <a:pt x="4205" y="6148"/>
                  </a:lnTo>
                  <a:cubicBezTo>
                    <a:pt x="4205" y="6050"/>
                    <a:pt x="4303" y="6050"/>
                    <a:pt x="4303" y="6050"/>
                  </a:cubicBezTo>
                  <a:lnTo>
                    <a:pt x="4820" y="6050"/>
                  </a:lnTo>
                  <a:cubicBezTo>
                    <a:pt x="4918" y="6050"/>
                    <a:pt x="4918" y="6148"/>
                    <a:pt x="5016" y="6148"/>
                  </a:cubicBezTo>
                  <a:cubicBezTo>
                    <a:pt x="5238" y="6050"/>
                    <a:pt x="5434" y="5829"/>
                    <a:pt x="5631" y="5632"/>
                  </a:cubicBezTo>
                  <a:cubicBezTo>
                    <a:pt x="5631" y="5632"/>
                    <a:pt x="5631" y="5534"/>
                    <a:pt x="5533" y="5534"/>
                  </a:cubicBezTo>
                  <a:cubicBezTo>
                    <a:pt x="5754" y="5435"/>
                    <a:pt x="5852" y="5435"/>
                    <a:pt x="5951" y="5337"/>
                  </a:cubicBezTo>
                  <a:cubicBezTo>
                    <a:pt x="5852" y="5337"/>
                    <a:pt x="5754" y="5214"/>
                    <a:pt x="5631" y="5214"/>
                  </a:cubicBezTo>
                  <a:cubicBezTo>
                    <a:pt x="5852" y="5017"/>
                    <a:pt x="6147" y="5017"/>
                    <a:pt x="6369" y="4820"/>
                  </a:cubicBezTo>
                  <a:cubicBezTo>
                    <a:pt x="6664" y="4820"/>
                    <a:pt x="6983" y="4599"/>
                    <a:pt x="7278" y="4599"/>
                  </a:cubicBezTo>
                  <a:lnTo>
                    <a:pt x="7696" y="4599"/>
                  </a:lnTo>
                  <a:cubicBezTo>
                    <a:pt x="7893" y="4501"/>
                    <a:pt x="7991" y="4501"/>
                    <a:pt x="8213" y="4501"/>
                  </a:cubicBezTo>
                  <a:cubicBezTo>
                    <a:pt x="8311" y="4402"/>
                    <a:pt x="8311" y="4402"/>
                    <a:pt x="8410" y="4304"/>
                  </a:cubicBezTo>
                  <a:cubicBezTo>
                    <a:pt x="8496" y="4333"/>
                    <a:pt x="8584" y="4345"/>
                    <a:pt x="8674" y="4345"/>
                  </a:cubicBezTo>
                  <a:cubicBezTo>
                    <a:pt x="8890" y="4345"/>
                    <a:pt x="9111" y="4275"/>
                    <a:pt x="9319" y="4206"/>
                  </a:cubicBezTo>
                  <a:lnTo>
                    <a:pt x="9541" y="3984"/>
                  </a:lnTo>
                  <a:lnTo>
                    <a:pt x="10057" y="3984"/>
                  </a:lnTo>
                  <a:cubicBezTo>
                    <a:pt x="10057" y="3984"/>
                    <a:pt x="10057" y="3886"/>
                    <a:pt x="10155" y="3886"/>
                  </a:cubicBezTo>
                  <a:cubicBezTo>
                    <a:pt x="10057" y="3886"/>
                    <a:pt x="10057" y="3886"/>
                    <a:pt x="9934" y="3788"/>
                  </a:cubicBezTo>
                  <a:cubicBezTo>
                    <a:pt x="10057" y="3788"/>
                    <a:pt x="10057" y="3689"/>
                    <a:pt x="10057" y="3689"/>
                  </a:cubicBezTo>
                  <a:cubicBezTo>
                    <a:pt x="10352" y="3689"/>
                    <a:pt x="10450" y="3493"/>
                    <a:pt x="10672" y="3370"/>
                  </a:cubicBezTo>
                  <a:lnTo>
                    <a:pt x="10770" y="3370"/>
                  </a:lnTo>
                  <a:cubicBezTo>
                    <a:pt x="11163" y="3370"/>
                    <a:pt x="11582" y="3271"/>
                    <a:pt x="12000" y="3271"/>
                  </a:cubicBezTo>
                  <a:cubicBezTo>
                    <a:pt x="12000" y="3304"/>
                    <a:pt x="12010" y="3315"/>
                    <a:pt x="12029" y="3315"/>
                  </a:cubicBezTo>
                  <a:cubicBezTo>
                    <a:pt x="12065" y="3315"/>
                    <a:pt x="12131" y="3271"/>
                    <a:pt x="12196" y="3271"/>
                  </a:cubicBezTo>
                  <a:cubicBezTo>
                    <a:pt x="12196" y="3271"/>
                    <a:pt x="12295" y="3271"/>
                    <a:pt x="12295" y="3370"/>
                  </a:cubicBezTo>
                  <a:lnTo>
                    <a:pt x="12516" y="3173"/>
                  </a:lnTo>
                  <a:lnTo>
                    <a:pt x="12614" y="3271"/>
                  </a:lnTo>
                  <a:cubicBezTo>
                    <a:pt x="12909" y="3173"/>
                    <a:pt x="13229" y="3173"/>
                    <a:pt x="13426" y="3075"/>
                  </a:cubicBezTo>
                  <a:cubicBezTo>
                    <a:pt x="13458" y="3107"/>
                    <a:pt x="13505" y="3118"/>
                    <a:pt x="13556" y="3118"/>
                  </a:cubicBezTo>
                  <a:cubicBezTo>
                    <a:pt x="13658" y="3118"/>
                    <a:pt x="13778" y="3075"/>
                    <a:pt x="13844" y="3075"/>
                  </a:cubicBezTo>
                  <a:cubicBezTo>
                    <a:pt x="13844" y="3075"/>
                    <a:pt x="13942" y="3075"/>
                    <a:pt x="13942" y="2976"/>
                  </a:cubicBezTo>
                  <a:lnTo>
                    <a:pt x="13426" y="2976"/>
                  </a:lnTo>
                  <a:cubicBezTo>
                    <a:pt x="13360" y="2976"/>
                    <a:pt x="13295" y="3020"/>
                    <a:pt x="13193" y="3020"/>
                  </a:cubicBezTo>
                  <a:cubicBezTo>
                    <a:pt x="13142" y="3020"/>
                    <a:pt x="13081" y="3009"/>
                    <a:pt x="13008" y="2976"/>
                  </a:cubicBezTo>
                  <a:cubicBezTo>
                    <a:pt x="13131" y="2878"/>
                    <a:pt x="13229" y="2755"/>
                    <a:pt x="13426" y="2755"/>
                  </a:cubicBezTo>
                  <a:cubicBezTo>
                    <a:pt x="13229" y="2657"/>
                    <a:pt x="13008" y="2657"/>
                    <a:pt x="12909" y="2558"/>
                  </a:cubicBezTo>
                  <a:cubicBezTo>
                    <a:pt x="12909" y="2558"/>
                    <a:pt x="12811" y="2558"/>
                    <a:pt x="12811" y="2657"/>
                  </a:cubicBezTo>
                  <a:cubicBezTo>
                    <a:pt x="12713" y="2558"/>
                    <a:pt x="12516" y="2558"/>
                    <a:pt x="12393" y="2460"/>
                  </a:cubicBezTo>
                  <a:cubicBezTo>
                    <a:pt x="12295" y="2509"/>
                    <a:pt x="12196" y="2509"/>
                    <a:pt x="12095" y="2509"/>
                  </a:cubicBezTo>
                  <a:cubicBezTo>
                    <a:pt x="11993" y="2509"/>
                    <a:pt x="11889" y="2509"/>
                    <a:pt x="11778" y="2558"/>
                  </a:cubicBezTo>
                  <a:lnTo>
                    <a:pt x="11680" y="2558"/>
                  </a:lnTo>
                  <a:cubicBezTo>
                    <a:pt x="11680" y="2558"/>
                    <a:pt x="11680" y="2460"/>
                    <a:pt x="11582" y="2460"/>
                  </a:cubicBezTo>
                  <a:cubicBezTo>
                    <a:pt x="11549" y="2525"/>
                    <a:pt x="11527" y="2547"/>
                    <a:pt x="11505" y="2547"/>
                  </a:cubicBezTo>
                  <a:cubicBezTo>
                    <a:pt x="11461" y="2547"/>
                    <a:pt x="11418" y="2460"/>
                    <a:pt x="11286" y="2460"/>
                  </a:cubicBezTo>
                  <a:cubicBezTo>
                    <a:pt x="11163" y="2558"/>
                    <a:pt x="11065" y="2558"/>
                    <a:pt x="10967" y="2657"/>
                  </a:cubicBezTo>
                  <a:cubicBezTo>
                    <a:pt x="10868" y="2657"/>
                    <a:pt x="10672" y="2657"/>
                    <a:pt x="10549" y="2755"/>
                  </a:cubicBezTo>
                  <a:cubicBezTo>
                    <a:pt x="10549" y="2657"/>
                    <a:pt x="10549" y="2657"/>
                    <a:pt x="10450" y="2657"/>
                  </a:cubicBezTo>
                  <a:cubicBezTo>
                    <a:pt x="10352" y="2755"/>
                    <a:pt x="10254" y="2755"/>
                    <a:pt x="10155" y="2878"/>
                  </a:cubicBezTo>
                  <a:cubicBezTo>
                    <a:pt x="10057" y="2878"/>
                    <a:pt x="10057" y="2878"/>
                    <a:pt x="9934" y="2755"/>
                  </a:cubicBezTo>
                  <a:cubicBezTo>
                    <a:pt x="10057" y="2558"/>
                    <a:pt x="10254" y="2558"/>
                    <a:pt x="10254" y="2460"/>
                  </a:cubicBezTo>
                  <a:cubicBezTo>
                    <a:pt x="10450" y="2460"/>
                    <a:pt x="10549" y="2362"/>
                    <a:pt x="10770" y="2263"/>
                  </a:cubicBezTo>
                  <a:lnTo>
                    <a:pt x="10967" y="2263"/>
                  </a:lnTo>
                  <a:cubicBezTo>
                    <a:pt x="11163" y="2263"/>
                    <a:pt x="11286" y="2140"/>
                    <a:pt x="11483" y="2140"/>
                  </a:cubicBezTo>
                  <a:cubicBezTo>
                    <a:pt x="11505" y="2167"/>
                    <a:pt x="11526" y="2177"/>
                    <a:pt x="11547" y="2177"/>
                  </a:cubicBezTo>
                  <a:cubicBezTo>
                    <a:pt x="11624" y="2177"/>
                    <a:pt x="11701" y="2042"/>
                    <a:pt x="11778" y="2042"/>
                  </a:cubicBezTo>
                  <a:cubicBezTo>
                    <a:pt x="12000" y="2042"/>
                    <a:pt x="12196" y="1944"/>
                    <a:pt x="12295" y="1944"/>
                  </a:cubicBezTo>
                  <a:cubicBezTo>
                    <a:pt x="12614" y="1944"/>
                    <a:pt x="12713" y="1747"/>
                    <a:pt x="13008" y="1747"/>
                  </a:cubicBezTo>
                  <a:lnTo>
                    <a:pt x="12614" y="1747"/>
                  </a:lnTo>
                  <a:cubicBezTo>
                    <a:pt x="12516" y="1845"/>
                    <a:pt x="12295" y="1845"/>
                    <a:pt x="12196" y="1944"/>
                  </a:cubicBezTo>
                  <a:lnTo>
                    <a:pt x="12000" y="1747"/>
                  </a:lnTo>
                  <a:cubicBezTo>
                    <a:pt x="11901" y="1845"/>
                    <a:pt x="11901" y="1845"/>
                    <a:pt x="11778" y="1845"/>
                  </a:cubicBezTo>
                  <a:lnTo>
                    <a:pt x="11778" y="1648"/>
                  </a:lnTo>
                  <a:cubicBezTo>
                    <a:pt x="11778" y="1648"/>
                    <a:pt x="11680" y="1747"/>
                    <a:pt x="11582" y="1747"/>
                  </a:cubicBezTo>
                  <a:lnTo>
                    <a:pt x="11385" y="1747"/>
                  </a:lnTo>
                  <a:cubicBezTo>
                    <a:pt x="11311" y="1714"/>
                    <a:pt x="11240" y="1703"/>
                    <a:pt x="11171" y="1703"/>
                  </a:cubicBezTo>
                  <a:cubicBezTo>
                    <a:pt x="11032" y="1703"/>
                    <a:pt x="10901" y="1747"/>
                    <a:pt x="10770" y="1747"/>
                  </a:cubicBezTo>
                  <a:cubicBezTo>
                    <a:pt x="10737" y="1780"/>
                    <a:pt x="10715" y="1791"/>
                    <a:pt x="10696" y="1791"/>
                  </a:cubicBezTo>
                  <a:cubicBezTo>
                    <a:pt x="10658" y="1791"/>
                    <a:pt x="10631" y="1747"/>
                    <a:pt x="10549" y="1747"/>
                  </a:cubicBezTo>
                  <a:cubicBezTo>
                    <a:pt x="10352" y="1747"/>
                    <a:pt x="10057" y="1845"/>
                    <a:pt x="9836" y="1845"/>
                  </a:cubicBezTo>
                  <a:cubicBezTo>
                    <a:pt x="9737" y="1845"/>
                    <a:pt x="9737" y="1845"/>
                    <a:pt x="9737" y="1747"/>
                  </a:cubicBezTo>
                  <a:cubicBezTo>
                    <a:pt x="9639" y="1845"/>
                    <a:pt x="9541" y="1944"/>
                    <a:pt x="9442" y="1944"/>
                  </a:cubicBezTo>
                  <a:lnTo>
                    <a:pt x="9221" y="1944"/>
                  </a:lnTo>
                  <a:cubicBezTo>
                    <a:pt x="9221" y="1845"/>
                    <a:pt x="9221" y="1845"/>
                    <a:pt x="9319" y="1747"/>
                  </a:cubicBezTo>
                  <a:cubicBezTo>
                    <a:pt x="9442" y="1747"/>
                    <a:pt x="9639" y="1648"/>
                    <a:pt x="9737" y="1526"/>
                  </a:cubicBezTo>
                  <a:lnTo>
                    <a:pt x="9836" y="1526"/>
                  </a:lnTo>
                  <a:cubicBezTo>
                    <a:pt x="9934" y="1427"/>
                    <a:pt x="9934" y="1329"/>
                    <a:pt x="9934" y="1230"/>
                  </a:cubicBezTo>
                  <a:lnTo>
                    <a:pt x="10155" y="1230"/>
                  </a:lnTo>
                  <a:cubicBezTo>
                    <a:pt x="10155" y="1230"/>
                    <a:pt x="10254" y="1230"/>
                    <a:pt x="10254" y="1132"/>
                  </a:cubicBezTo>
                  <a:lnTo>
                    <a:pt x="10254" y="1034"/>
                  </a:lnTo>
                  <a:cubicBezTo>
                    <a:pt x="10352" y="1034"/>
                    <a:pt x="10450" y="911"/>
                    <a:pt x="10672" y="911"/>
                  </a:cubicBezTo>
                  <a:cubicBezTo>
                    <a:pt x="10741" y="841"/>
                    <a:pt x="10811" y="772"/>
                    <a:pt x="10880" y="772"/>
                  </a:cubicBezTo>
                  <a:cubicBezTo>
                    <a:pt x="10909" y="772"/>
                    <a:pt x="10938" y="784"/>
                    <a:pt x="10967" y="812"/>
                  </a:cubicBezTo>
                  <a:cubicBezTo>
                    <a:pt x="11065" y="812"/>
                    <a:pt x="11065" y="714"/>
                    <a:pt x="11163" y="616"/>
                  </a:cubicBezTo>
                  <a:lnTo>
                    <a:pt x="11163" y="616"/>
                  </a:lnTo>
                  <a:cubicBezTo>
                    <a:pt x="10868" y="714"/>
                    <a:pt x="10672" y="714"/>
                    <a:pt x="10352" y="714"/>
                  </a:cubicBezTo>
                  <a:cubicBezTo>
                    <a:pt x="10352" y="812"/>
                    <a:pt x="10254" y="812"/>
                    <a:pt x="10254" y="812"/>
                  </a:cubicBezTo>
                  <a:cubicBezTo>
                    <a:pt x="10205" y="862"/>
                    <a:pt x="10155" y="862"/>
                    <a:pt x="10103" y="862"/>
                  </a:cubicBezTo>
                  <a:cubicBezTo>
                    <a:pt x="10051" y="862"/>
                    <a:pt x="9996" y="862"/>
                    <a:pt x="9934" y="911"/>
                  </a:cubicBezTo>
                  <a:cubicBezTo>
                    <a:pt x="9836" y="812"/>
                    <a:pt x="9836" y="812"/>
                    <a:pt x="9737" y="812"/>
                  </a:cubicBezTo>
                  <a:cubicBezTo>
                    <a:pt x="9836" y="812"/>
                    <a:pt x="9836" y="714"/>
                    <a:pt x="9836" y="714"/>
                  </a:cubicBezTo>
                  <a:cubicBezTo>
                    <a:pt x="9836" y="616"/>
                    <a:pt x="9737" y="517"/>
                    <a:pt x="9639" y="517"/>
                  </a:cubicBezTo>
                  <a:cubicBezTo>
                    <a:pt x="9737" y="419"/>
                    <a:pt x="9737" y="296"/>
                    <a:pt x="9836" y="296"/>
                  </a:cubicBezTo>
                  <a:cubicBezTo>
                    <a:pt x="9909" y="370"/>
                    <a:pt x="9991" y="394"/>
                    <a:pt x="10075" y="394"/>
                  </a:cubicBezTo>
                  <a:cubicBezTo>
                    <a:pt x="10243" y="394"/>
                    <a:pt x="10418" y="296"/>
                    <a:pt x="10549" y="296"/>
                  </a:cubicBezTo>
                  <a:cubicBezTo>
                    <a:pt x="10549" y="198"/>
                    <a:pt x="10450" y="99"/>
                    <a:pt x="10352" y="1"/>
                  </a:cubicBezTo>
                  <a:cubicBezTo>
                    <a:pt x="10352" y="99"/>
                    <a:pt x="10254" y="99"/>
                    <a:pt x="10155" y="99"/>
                  </a:cubicBezTo>
                  <a:lnTo>
                    <a:pt x="101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32;p15">
              <a:extLst>
                <a:ext uri="{FF2B5EF4-FFF2-40B4-BE49-F238E27FC236}">
                  <a16:creationId xmlns:a16="http://schemas.microsoft.com/office/drawing/2014/main" id="{D23F2D1D-3A1C-3D21-7F31-0FE816B6D97E}"/>
                </a:ext>
              </a:extLst>
            </p:cNvPr>
            <p:cNvSpPr/>
            <p:nvPr/>
          </p:nvSpPr>
          <p:spPr>
            <a:xfrm>
              <a:off x="2453600" y="3463300"/>
              <a:ext cx="566175" cy="113200"/>
            </a:xfrm>
            <a:custGeom>
              <a:avLst/>
              <a:gdLst/>
              <a:ahLst/>
              <a:cxnLst/>
              <a:rect l="l" t="t" r="r" b="b"/>
              <a:pathLst>
                <a:path w="22647" h="4528" extrusionOk="0">
                  <a:moveTo>
                    <a:pt x="1648" y="492"/>
                  </a:moveTo>
                  <a:lnTo>
                    <a:pt x="1648" y="615"/>
                  </a:lnTo>
                  <a:lnTo>
                    <a:pt x="1746" y="492"/>
                  </a:lnTo>
                  <a:close/>
                  <a:moveTo>
                    <a:pt x="4008" y="714"/>
                  </a:moveTo>
                  <a:lnTo>
                    <a:pt x="4008" y="910"/>
                  </a:lnTo>
                  <a:lnTo>
                    <a:pt x="3689" y="910"/>
                  </a:lnTo>
                  <a:lnTo>
                    <a:pt x="3689" y="812"/>
                  </a:lnTo>
                  <a:lnTo>
                    <a:pt x="3910" y="812"/>
                  </a:lnTo>
                  <a:lnTo>
                    <a:pt x="4008" y="714"/>
                  </a:lnTo>
                  <a:close/>
                  <a:moveTo>
                    <a:pt x="5619" y="747"/>
                  </a:moveTo>
                  <a:cubicBezTo>
                    <a:pt x="5656" y="747"/>
                    <a:pt x="5703" y="771"/>
                    <a:pt x="5754" y="812"/>
                  </a:cubicBezTo>
                  <a:cubicBezTo>
                    <a:pt x="5754" y="910"/>
                    <a:pt x="5631" y="910"/>
                    <a:pt x="5533" y="910"/>
                  </a:cubicBezTo>
                  <a:cubicBezTo>
                    <a:pt x="5533" y="795"/>
                    <a:pt x="5566" y="747"/>
                    <a:pt x="5619" y="747"/>
                  </a:cubicBezTo>
                  <a:close/>
                  <a:moveTo>
                    <a:pt x="15368" y="812"/>
                  </a:moveTo>
                  <a:cubicBezTo>
                    <a:pt x="15368" y="910"/>
                    <a:pt x="15467" y="1009"/>
                    <a:pt x="15467" y="1107"/>
                  </a:cubicBezTo>
                  <a:cubicBezTo>
                    <a:pt x="15467" y="1107"/>
                    <a:pt x="15368" y="1107"/>
                    <a:pt x="15368" y="1230"/>
                  </a:cubicBezTo>
                  <a:cubicBezTo>
                    <a:pt x="15264" y="1113"/>
                    <a:pt x="15188" y="1085"/>
                    <a:pt x="15106" y="1085"/>
                  </a:cubicBezTo>
                  <a:cubicBezTo>
                    <a:pt x="15033" y="1085"/>
                    <a:pt x="14956" y="1107"/>
                    <a:pt x="14852" y="1107"/>
                  </a:cubicBezTo>
                  <a:cubicBezTo>
                    <a:pt x="14852" y="1009"/>
                    <a:pt x="14852" y="1009"/>
                    <a:pt x="14754" y="910"/>
                  </a:cubicBezTo>
                  <a:cubicBezTo>
                    <a:pt x="14819" y="910"/>
                    <a:pt x="14896" y="954"/>
                    <a:pt x="14939" y="954"/>
                  </a:cubicBezTo>
                  <a:cubicBezTo>
                    <a:pt x="14961" y="954"/>
                    <a:pt x="14975" y="943"/>
                    <a:pt x="14975" y="910"/>
                  </a:cubicBezTo>
                  <a:lnTo>
                    <a:pt x="15172" y="910"/>
                  </a:lnTo>
                  <a:lnTo>
                    <a:pt x="15270" y="1009"/>
                  </a:lnTo>
                  <a:cubicBezTo>
                    <a:pt x="15270" y="910"/>
                    <a:pt x="15270" y="910"/>
                    <a:pt x="15368" y="812"/>
                  </a:cubicBezTo>
                  <a:close/>
                  <a:moveTo>
                    <a:pt x="13745" y="1009"/>
                  </a:moveTo>
                  <a:lnTo>
                    <a:pt x="13745" y="1107"/>
                  </a:lnTo>
                  <a:cubicBezTo>
                    <a:pt x="13745" y="1107"/>
                    <a:pt x="13623" y="1230"/>
                    <a:pt x="13524" y="1328"/>
                  </a:cubicBezTo>
                  <a:cubicBezTo>
                    <a:pt x="13524" y="1230"/>
                    <a:pt x="13426" y="1230"/>
                    <a:pt x="13426" y="1107"/>
                  </a:cubicBezTo>
                  <a:cubicBezTo>
                    <a:pt x="13475" y="1058"/>
                    <a:pt x="13524" y="1058"/>
                    <a:pt x="13576" y="1058"/>
                  </a:cubicBezTo>
                  <a:cubicBezTo>
                    <a:pt x="13629" y="1058"/>
                    <a:pt x="13684" y="1058"/>
                    <a:pt x="13745" y="1009"/>
                  </a:cubicBezTo>
                  <a:close/>
                  <a:moveTo>
                    <a:pt x="12664" y="787"/>
                  </a:moveTo>
                  <a:cubicBezTo>
                    <a:pt x="12713" y="787"/>
                    <a:pt x="12762" y="812"/>
                    <a:pt x="12811" y="910"/>
                  </a:cubicBezTo>
                  <a:cubicBezTo>
                    <a:pt x="12811" y="1009"/>
                    <a:pt x="12713" y="1107"/>
                    <a:pt x="12614" y="1107"/>
                  </a:cubicBezTo>
                  <a:cubicBezTo>
                    <a:pt x="12516" y="1107"/>
                    <a:pt x="12516" y="1009"/>
                    <a:pt x="12516" y="910"/>
                  </a:cubicBezTo>
                  <a:cubicBezTo>
                    <a:pt x="12516" y="910"/>
                    <a:pt x="12516" y="1009"/>
                    <a:pt x="12393" y="1009"/>
                  </a:cubicBezTo>
                  <a:lnTo>
                    <a:pt x="12295" y="1009"/>
                  </a:lnTo>
                  <a:cubicBezTo>
                    <a:pt x="12088" y="1163"/>
                    <a:pt x="11978" y="1354"/>
                    <a:pt x="11788" y="1354"/>
                  </a:cubicBezTo>
                  <a:cubicBezTo>
                    <a:pt x="11706" y="1354"/>
                    <a:pt x="11609" y="1319"/>
                    <a:pt x="11483" y="1230"/>
                  </a:cubicBezTo>
                  <a:cubicBezTo>
                    <a:pt x="11582" y="1107"/>
                    <a:pt x="11680" y="1107"/>
                    <a:pt x="11778" y="1009"/>
                  </a:cubicBezTo>
                  <a:cubicBezTo>
                    <a:pt x="11778" y="1107"/>
                    <a:pt x="11778" y="1107"/>
                    <a:pt x="11901" y="1107"/>
                  </a:cubicBezTo>
                  <a:cubicBezTo>
                    <a:pt x="11942" y="1133"/>
                    <a:pt x="11975" y="1143"/>
                    <a:pt x="12001" y="1143"/>
                  </a:cubicBezTo>
                  <a:cubicBezTo>
                    <a:pt x="12102" y="1143"/>
                    <a:pt x="12118" y="988"/>
                    <a:pt x="12196" y="910"/>
                  </a:cubicBezTo>
                  <a:cubicBezTo>
                    <a:pt x="12295" y="910"/>
                    <a:pt x="12295" y="910"/>
                    <a:pt x="12393" y="1009"/>
                  </a:cubicBezTo>
                  <a:lnTo>
                    <a:pt x="12393" y="910"/>
                  </a:lnTo>
                  <a:cubicBezTo>
                    <a:pt x="12393" y="812"/>
                    <a:pt x="12393" y="812"/>
                    <a:pt x="12516" y="812"/>
                  </a:cubicBezTo>
                  <a:cubicBezTo>
                    <a:pt x="12565" y="812"/>
                    <a:pt x="12614" y="787"/>
                    <a:pt x="12664" y="787"/>
                  </a:cubicBezTo>
                  <a:close/>
                  <a:moveTo>
                    <a:pt x="4623" y="1427"/>
                  </a:moveTo>
                  <a:lnTo>
                    <a:pt x="4612" y="1436"/>
                  </a:lnTo>
                  <a:lnTo>
                    <a:pt x="4612" y="1436"/>
                  </a:lnTo>
                  <a:cubicBezTo>
                    <a:pt x="4616" y="1433"/>
                    <a:pt x="4619" y="1430"/>
                    <a:pt x="4623" y="1427"/>
                  </a:cubicBezTo>
                  <a:close/>
                  <a:moveTo>
                    <a:pt x="8705" y="1"/>
                  </a:moveTo>
                  <a:cubicBezTo>
                    <a:pt x="8606" y="1"/>
                    <a:pt x="8508" y="99"/>
                    <a:pt x="8410" y="99"/>
                  </a:cubicBezTo>
                  <a:cubicBezTo>
                    <a:pt x="8331" y="99"/>
                    <a:pt x="8315" y="225"/>
                    <a:pt x="8262" y="225"/>
                  </a:cubicBezTo>
                  <a:cubicBezTo>
                    <a:pt x="8248" y="225"/>
                    <a:pt x="8233" y="217"/>
                    <a:pt x="8213" y="197"/>
                  </a:cubicBezTo>
                  <a:cubicBezTo>
                    <a:pt x="8090" y="296"/>
                    <a:pt x="8090" y="296"/>
                    <a:pt x="7893" y="394"/>
                  </a:cubicBezTo>
                  <a:lnTo>
                    <a:pt x="7893" y="197"/>
                  </a:lnTo>
                  <a:cubicBezTo>
                    <a:pt x="7893" y="197"/>
                    <a:pt x="7992" y="197"/>
                    <a:pt x="8090" y="99"/>
                  </a:cubicBezTo>
                  <a:lnTo>
                    <a:pt x="7992" y="99"/>
                  </a:lnTo>
                  <a:cubicBezTo>
                    <a:pt x="7893" y="99"/>
                    <a:pt x="7893" y="99"/>
                    <a:pt x="7795" y="197"/>
                  </a:cubicBezTo>
                  <a:lnTo>
                    <a:pt x="7475" y="197"/>
                  </a:lnTo>
                  <a:cubicBezTo>
                    <a:pt x="7377" y="197"/>
                    <a:pt x="7180" y="296"/>
                    <a:pt x="6983" y="394"/>
                  </a:cubicBezTo>
                  <a:cubicBezTo>
                    <a:pt x="6983" y="394"/>
                    <a:pt x="6929" y="438"/>
                    <a:pt x="6863" y="438"/>
                  </a:cubicBezTo>
                  <a:cubicBezTo>
                    <a:pt x="6830" y="438"/>
                    <a:pt x="6795" y="427"/>
                    <a:pt x="6762" y="394"/>
                  </a:cubicBezTo>
                  <a:cubicBezTo>
                    <a:pt x="6762" y="296"/>
                    <a:pt x="6861" y="296"/>
                    <a:pt x="6983" y="197"/>
                  </a:cubicBezTo>
                  <a:lnTo>
                    <a:pt x="6762" y="197"/>
                  </a:lnTo>
                  <a:cubicBezTo>
                    <a:pt x="6762" y="197"/>
                    <a:pt x="6664" y="197"/>
                    <a:pt x="6664" y="296"/>
                  </a:cubicBezTo>
                  <a:cubicBezTo>
                    <a:pt x="6615" y="296"/>
                    <a:pt x="6541" y="271"/>
                    <a:pt x="6464" y="271"/>
                  </a:cubicBezTo>
                  <a:cubicBezTo>
                    <a:pt x="6387" y="271"/>
                    <a:pt x="6307" y="296"/>
                    <a:pt x="6246" y="394"/>
                  </a:cubicBezTo>
                  <a:lnTo>
                    <a:pt x="6369" y="492"/>
                  </a:lnTo>
                  <a:lnTo>
                    <a:pt x="6369" y="492"/>
                  </a:lnTo>
                  <a:cubicBezTo>
                    <a:pt x="6246" y="492"/>
                    <a:pt x="6147" y="492"/>
                    <a:pt x="6049" y="394"/>
                  </a:cubicBezTo>
                  <a:cubicBezTo>
                    <a:pt x="6147" y="394"/>
                    <a:pt x="6147" y="394"/>
                    <a:pt x="6147" y="296"/>
                  </a:cubicBezTo>
                  <a:lnTo>
                    <a:pt x="5852" y="296"/>
                  </a:lnTo>
                  <a:lnTo>
                    <a:pt x="5852" y="394"/>
                  </a:lnTo>
                  <a:cubicBezTo>
                    <a:pt x="5787" y="394"/>
                    <a:pt x="5710" y="492"/>
                    <a:pt x="5608" y="492"/>
                  </a:cubicBezTo>
                  <a:cubicBezTo>
                    <a:pt x="5557" y="492"/>
                    <a:pt x="5500" y="468"/>
                    <a:pt x="5434" y="394"/>
                  </a:cubicBezTo>
                  <a:cubicBezTo>
                    <a:pt x="5533" y="394"/>
                    <a:pt x="5631" y="394"/>
                    <a:pt x="5754" y="296"/>
                  </a:cubicBezTo>
                  <a:cubicBezTo>
                    <a:pt x="5852" y="296"/>
                    <a:pt x="5852" y="197"/>
                    <a:pt x="5852" y="197"/>
                  </a:cubicBezTo>
                  <a:cubicBezTo>
                    <a:pt x="5951" y="197"/>
                    <a:pt x="6147" y="197"/>
                    <a:pt x="6147" y="99"/>
                  </a:cubicBezTo>
                  <a:cubicBezTo>
                    <a:pt x="6082" y="99"/>
                    <a:pt x="6016" y="55"/>
                    <a:pt x="5951" y="55"/>
                  </a:cubicBezTo>
                  <a:cubicBezTo>
                    <a:pt x="5918" y="55"/>
                    <a:pt x="5885" y="66"/>
                    <a:pt x="5852" y="99"/>
                  </a:cubicBezTo>
                  <a:cubicBezTo>
                    <a:pt x="5820" y="132"/>
                    <a:pt x="5773" y="143"/>
                    <a:pt x="5722" y="143"/>
                  </a:cubicBezTo>
                  <a:cubicBezTo>
                    <a:pt x="5620" y="143"/>
                    <a:pt x="5500" y="99"/>
                    <a:pt x="5434" y="99"/>
                  </a:cubicBezTo>
                  <a:lnTo>
                    <a:pt x="5336" y="197"/>
                  </a:lnTo>
                  <a:cubicBezTo>
                    <a:pt x="5238" y="246"/>
                    <a:pt x="5133" y="246"/>
                    <a:pt x="5029" y="246"/>
                  </a:cubicBezTo>
                  <a:cubicBezTo>
                    <a:pt x="4924" y="246"/>
                    <a:pt x="4820" y="246"/>
                    <a:pt x="4721" y="296"/>
                  </a:cubicBezTo>
                  <a:cubicBezTo>
                    <a:pt x="4721" y="197"/>
                    <a:pt x="4623" y="197"/>
                    <a:pt x="4623" y="99"/>
                  </a:cubicBezTo>
                  <a:lnTo>
                    <a:pt x="4623" y="296"/>
                  </a:lnTo>
                  <a:cubicBezTo>
                    <a:pt x="4623" y="394"/>
                    <a:pt x="4525" y="394"/>
                    <a:pt x="4525" y="492"/>
                  </a:cubicBezTo>
                  <a:cubicBezTo>
                    <a:pt x="4525" y="615"/>
                    <a:pt x="4402" y="615"/>
                    <a:pt x="4303" y="714"/>
                  </a:cubicBezTo>
                  <a:lnTo>
                    <a:pt x="4303" y="492"/>
                  </a:lnTo>
                  <a:cubicBezTo>
                    <a:pt x="4254" y="554"/>
                    <a:pt x="4205" y="585"/>
                    <a:pt x="4156" y="585"/>
                  </a:cubicBezTo>
                  <a:cubicBezTo>
                    <a:pt x="4107" y="585"/>
                    <a:pt x="4057" y="554"/>
                    <a:pt x="4008" y="492"/>
                  </a:cubicBezTo>
                  <a:cubicBezTo>
                    <a:pt x="3959" y="554"/>
                    <a:pt x="3904" y="585"/>
                    <a:pt x="3848" y="585"/>
                  </a:cubicBezTo>
                  <a:cubicBezTo>
                    <a:pt x="3793" y="585"/>
                    <a:pt x="3738" y="554"/>
                    <a:pt x="3689" y="492"/>
                  </a:cubicBezTo>
                  <a:cubicBezTo>
                    <a:pt x="3787" y="492"/>
                    <a:pt x="3910" y="394"/>
                    <a:pt x="3689" y="296"/>
                  </a:cubicBezTo>
                  <a:cubicBezTo>
                    <a:pt x="3590" y="394"/>
                    <a:pt x="3492" y="492"/>
                    <a:pt x="3393" y="615"/>
                  </a:cubicBezTo>
                  <a:cubicBezTo>
                    <a:pt x="3393" y="714"/>
                    <a:pt x="3492" y="714"/>
                    <a:pt x="3590" y="714"/>
                  </a:cubicBezTo>
                  <a:cubicBezTo>
                    <a:pt x="3492" y="812"/>
                    <a:pt x="3393" y="812"/>
                    <a:pt x="3393" y="910"/>
                  </a:cubicBezTo>
                  <a:cubicBezTo>
                    <a:pt x="3393" y="812"/>
                    <a:pt x="3295" y="812"/>
                    <a:pt x="3295" y="714"/>
                  </a:cubicBezTo>
                  <a:lnTo>
                    <a:pt x="3172" y="714"/>
                  </a:lnTo>
                  <a:cubicBezTo>
                    <a:pt x="3172" y="812"/>
                    <a:pt x="3074" y="812"/>
                    <a:pt x="3074" y="910"/>
                  </a:cubicBezTo>
                  <a:cubicBezTo>
                    <a:pt x="3074" y="812"/>
                    <a:pt x="3074" y="812"/>
                    <a:pt x="2975" y="812"/>
                  </a:cubicBezTo>
                  <a:cubicBezTo>
                    <a:pt x="3074" y="812"/>
                    <a:pt x="3074" y="812"/>
                    <a:pt x="3074" y="714"/>
                  </a:cubicBezTo>
                  <a:cubicBezTo>
                    <a:pt x="2975" y="714"/>
                    <a:pt x="2975" y="812"/>
                    <a:pt x="2877" y="812"/>
                  </a:cubicBezTo>
                  <a:lnTo>
                    <a:pt x="2877" y="714"/>
                  </a:lnTo>
                  <a:lnTo>
                    <a:pt x="2779" y="714"/>
                  </a:lnTo>
                  <a:cubicBezTo>
                    <a:pt x="2680" y="615"/>
                    <a:pt x="2680" y="615"/>
                    <a:pt x="2680" y="492"/>
                  </a:cubicBezTo>
                  <a:lnTo>
                    <a:pt x="2557" y="615"/>
                  </a:lnTo>
                  <a:cubicBezTo>
                    <a:pt x="2557" y="615"/>
                    <a:pt x="2557" y="714"/>
                    <a:pt x="2680" y="714"/>
                  </a:cubicBezTo>
                  <a:cubicBezTo>
                    <a:pt x="2361" y="812"/>
                    <a:pt x="2066" y="812"/>
                    <a:pt x="1844" y="910"/>
                  </a:cubicBezTo>
                  <a:cubicBezTo>
                    <a:pt x="1746" y="812"/>
                    <a:pt x="1746" y="812"/>
                    <a:pt x="1648" y="812"/>
                  </a:cubicBezTo>
                  <a:cubicBezTo>
                    <a:pt x="1746" y="714"/>
                    <a:pt x="1844" y="714"/>
                    <a:pt x="1844" y="615"/>
                  </a:cubicBezTo>
                  <a:lnTo>
                    <a:pt x="1648" y="615"/>
                  </a:lnTo>
                  <a:cubicBezTo>
                    <a:pt x="1451" y="714"/>
                    <a:pt x="1230" y="812"/>
                    <a:pt x="1131" y="910"/>
                  </a:cubicBezTo>
                  <a:lnTo>
                    <a:pt x="1131" y="714"/>
                  </a:lnTo>
                  <a:cubicBezTo>
                    <a:pt x="1131" y="615"/>
                    <a:pt x="1230" y="615"/>
                    <a:pt x="1328" y="492"/>
                  </a:cubicBezTo>
                  <a:cubicBezTo>
                    <a:pt x="1131" y="492"/>
                    <a:pt x="1033" y="492"/>
                    <a:pt x="935" y="394"/>
                  </a:cubicBezTo>
                  <a:cubicBezTo>
                    <a:pt x="935" y="492"/>
                    <a:pt x="935" y="492"/>
                    <a:pt x="836" y="615"/>
                  </a:cubicBezTo>
                  <a:lnTo>
                    <a:pt x="1033" y="615"/>
                  </a:lnTo>
                  <a:cubicBezTo>
                    <a:pt x="935" y="714"/>
                    <a:pt x="935" y="714"/>
                    <a:pt x="836" y="812"/>
                  </a:cubicBezTo>
                  <a:cubicBezTo>
                    <a:pt x="836" y="812"/>
                    <a:pt x="713" y="812"/>
                    <a:pt x="615" y="714"/>
                  </a:cubicBezTo>
                  <a:cubicBezTo>
                    <a:pt x="615" y="812"/>
                    <a:pt x="517" y="910"/>
                    <a:pt x="517" y="1009"/>
                  </a:cubicBezTo>
                  <a:lnTo>
                    <a:pt x="615" y="1009"/>
                  </a:lnTo>
                  <a:cubicBezTo>
                    <a:pt x="689" y="1041"/>
                    <a:pt x="771" y="1052"/>
                    <a:pt x="854" y="1052"/>
                  </a:cubicBezTo>
                  <a:cubicBezTo>
                    <a:pt x="1022" y="1052"/>
                    <a:pt x="1197" y="1009"/>
                    <a:pt x="1328" y="1009"/>
                  </a:cubicBezTo>
                  <a:cubicBezTo>
                    <a:pt x="1549" y="1009"/>
                    <a:pt x="1746" y="1009"/>
                    <a:pt x="2066" y="910"/>
                  </a:cubicBezTo>
                  <a:lnTo>
                    <a:pt x="2066" y="910"/>
                  </a:lnTo>
                  <a:cubicBezTo>
                    <a:pt x="1844" y="1107"/>
                    <a:pt x="1746" y="1107"/>
                    <a:pt x="1648" y="1107"/>
                  </a:cubicBezTo>
                  <a:lnTo>
                    <a:pt x="1549" y="1107"/>
                  </a:lnTo>
                  <a:lnTo>
                    <a:pt x="1451" y="1230"/>
                  </a:lnTo>
                  <a:lnTo>
                    <a:pt x="1230" y="1230"/>
                  </a:lnTo>
                  <a:lnTo>
                    <a:pt x="1230" y="1328"/>
                  </a:lnTo>
                  <a:lnTo>
                    <a:pt x="1131" y="1427"/>
                  </a:lnTo>
                  <a:cubicBezTo>
                    <a:pt x="713" y="1427"/>
                    <a:pt x="221" y="1623"/>
                    <a:pt x="0" y="1943"/>
                  </a:cubicBezTo>
                  <a:cubicBezTo>
                    <a:pt x="98" y="1943"/>
                    <a:pt x="221" y="1943"/>
                    <a:pt x="418" y="1845"/>
                  </a:cubicBezTo>
                  <a:lnTo>
                    <a:pt x="418" y="1722"/>
                  </a:lnTo>
                  <a:lnTo>
                    <a:pt x="517" y="1722"/>
                  </a:lnTo>
                  <a:cubicBezTo>
                    <a:pt x="615" y="1722"/>
                    <a:pt x="713" y="1623"/>
                    <a:pt x="713" y="1623"/>
                  </a:cubicBezTo>
                  <a:cubicBezTo>
                    <a:pt x="1230" y="1525"/>
                    <a:pt x="1648" y="1427"/>
                    <a:pt x="2066" y="1328"/>
                  </a:cubicBezTo>
                  <a:cubicBezTo>
                    <a:pt x="2164" y="1230"/>
                    <a:pt x="2164" y="1230"/>
                    <a:pt x="2262" y="1107"/>
                  </a:cubicBezTo>
                  <a:cubicBezTo>
                    <a:pt x="2361" y="1107"/>
                    <a:pt x="2459" y="1230"/>
                    <a:pt x="2557" y="1230"/>
                  </a:cubicBezTo>
                  <a:cubicBezTo>
                    <a:pt x="2680" y="1230"/>
                    <a:pt x="2779" y="1107"/>
                    <a:pt x="2877" y="1107"/>
                  </a:cubicBezTo>
                  <a:cubicBezTo>
                    <a:pt x="3074" y="1107"/>
                    <a:pt x="3295" y="1107"/>
                    <a:pt x="3295" y="1328"/>
                  </a:cubicBezTo>
                  <a:cubicBezTo>
                    <a:pt x="3172" y="1427"/>
                    <a:pt x="3074" y="1525"/>
                    <a:pt x="2975" y="1623"/>
                  </a:cubicBezTo>
                  <a:cubicBezTo>
                    <a:pt x="2877" y="1623"/>
                    <a:pt x="2779" y="1623"/>
                    <a:pt x="2680" y="1525"/>
                  </a:cubicBezTo>
                  <a:cubicBezTo>
                    <a:pt x="2557" y="1623"/>
                    <a:pt x="2459" y="1623"/>
                    <a:pt x="2262" y="1722"/>
                  </a:cubicBezTo>
                  <a:cubicBezTo>
                    <a:pt x="2328" y="1763"/>
                    <a:pt x="2383" y="1776"/>
                    <a:pt x="2431" y="1776"/>
                  </a:cubicBezTo>
                  <a:cubicBezTo>
                    <a:pt x="2527" y="1776"/>
                    <a:pt x="2598" y="1722"/>
                    <a:pt x="2680" y="1722"/>
                  </a:cubicBezTo>
                  <a:lnTo>
                    <a:pt x="2779" y="1845"/>
                  </a:lnTo>
                  <a:cubicBezTo>
                    <a:pt x="2975" y="1722"/>
                    <a:pt x="3295" y="1722"/>
                    <a:pt x="3590" y="1722"/>
                  </a:cubicBezTo>
                  <a:lnTo>
                    <a:pt x="3590" y="1623"/>
                  </a:lnTo>
                  <a:lnTo>
                    <a:pt x="3172" y="1623"/>
                  </a:lnTo>
                  <a:cubicBezTo>
                    <a:pt x="3283" y="1525"/>
                    <a:pt x="3338" y="1476"/>
                    <a:pt x="3390" y="1476"/>
                  </a:cubicBezTo>
                  <a:cubicBezTo>
                    <a:pt x="3443" y="1476"/>
                    <a:pt x="3492" y="1525"/>
                    <a:pt x="3590" y="1623"/>
                  </a:cubicBezTo>
                  <a:cubicBezTo>
                    <a:pt x="3626" y="1551"/>
                    <a:pt x="3663" y="1532"/>
                    <a:pt x="3700" y="1532"/>
                  </a:cubicBezTo>
                  <a:cubicBezTo>
                    <a:pt x="3741" y="1532"/>
                    <a:pt x="3784" y="1554"/>
                    <a:pt x="3830" y="1554"/>
                  </a:cubicBezTo>
                  <a:cubicBezTo>
                    <a:pt x="3855" y="1554"/>
                    <a:pt x="3882" y="1547"/>
                    <a:pt x="3910" y="1525"/>
                  </a:cubicBezTo>
                  <a:cubicBezTo>
                    <a:pt x="3975" y="1492"/>
                    <a:pt x="4030" y="1481"/>
                    <a:pt x="4077" y="1481"/>
                  </a:cubicBezTo>
                  <a:cubicBezTo>
                    <a:pt x="4172" y="1481"/>
                    <a:pt x="4238" y="1525"/>
                    <a:pt x="4303" y="1525"/>
                  </a:cubicBezTo>
                  <a:cubicBezTo>
                    <a:pt x="4402" y="1525"/>
                    <a:pt x="4402" y="1525"/>
                    <a:pt x="4402" y="1623"/>
                  </a:cubicBezTo>
                  <a:lnTo>
                    <a:pt x="4612" y="1436"/>
                  </a:lnTo>
                  <a:lnTo>
                    <a:pt x="4612" y="1436"/>
                  </a:lnTo>
                  <a:cubicBezTo>
                    <a:pt x="4595" y="1450"/>
                    <a:pt x="4576" y="1455"/>
                    <a:pt x="4558" y="1455"/>
                  </a:cubicBezTo>
                  <a:cubicBezTo>
                    <a:pt x="4496" y="1455"/>
                    <a:pt x="4430" y="1398"/>
                    <a:pt x="4368" y="1398"/>
                  </a:cubicBezTo>
                  <a:cubicBezTo>
                    <a:pt x="4346" y="1398"/>
                    <a:pt x="4324" y="1406"/>
                    <a:pt x="4303" y="1427"/>
                  </a:cubicBezTo>
                  <a:cubicBezTo>
                    <a:pt x="4205" y="1427"/>
                    <a:pt x="4107" y="1328"/>
                    <a:pt x="4008" y="1328"/>
                  </a:cubicBezTo>
                  <a:lnTo>
                    <a:pt x="3689" y="1328"/>
                  </a:lnTo>
                  <a:cubicBezTo>
                    <a:pt x="3590" y="1328"/>
                    <a:pt x="3590" y="1328"/>
                    <a:pt x="3590" y="1230"/>
                  </a:cubicBezTo>
                  <a:lnTo>
                    <a:pt x="3787" y="1230"/>
                  </a:lnTo>
                  <a:lnTo>
                    <a:pt x="3910" y="1107"/>
                  </a:lnTo>
                  <a:cubicBezTo>
                    <a:pt x="4107" y="1328"/>
                    <a:pt x="4303" y="1328"/>
                    <a:pt x="4623" y="1328"/>
                  </a:cubicBezTo>
                  <a:lnTo>
                    <a:pt x="4623" y="1427"/>
                  </a:lnTo>
                  <a:cubicBezTo>
                    <a:pt x="4623" y="1394"/>
                    <a:pt x="4634" y="1383"/>
                    <a:pt x="4652" y="1383"/>
                  </a:cubicBezTo>
                  <a:cubicBezTo>
                    <a:pt x="4688" y="1383"/>
                    <a:pt x="4754" y="1427"/>
                    <a:pt x="4820" y="1427"/>
                  </a:cubicBezTo>
                  <a:cubicBezTo>
                    <a:pt x="4820" y="1394"/>
                    <a:pt x="4841" y="1383"/>
                    <a:pt x="4871" y="1383"/>
                  </a:cubicBezTo>
                  <a:cubicBezTo>
                    <a:pt x="4929" y="1383"/>
                    <a:pt x="5016" y="1427"/>
                    <a:pt x="5016" y="1427"/>
                  </a:cubicBezTo>
                  <a:lnTo>
                    <a:pt x="5139" y="1328"/>
                  </a:lnTo>
                  <a:cubicBezTo>
                    <a:pt x="5238" y="1328"/>
                    <a:pt x="5238" y="1328"/>
                    <a:pt x="5336" y="1427"/>
                  </a:cubicBezTo>
                  <a:cubicBezTo>
                    <a:pt x="5139" y="1427"/>
                    <a:pt x="5016" y="1525"/>
                    <a:pt x="4918" y="1525"/>
                  </a:cubicBezTo>
                  <a:cubicBezTo>
                    <a:pt x="5016" y="1623"/>
                    <a:pt x="5016" y="1722"/>
                    <a:pt x="5016" y="1845"/>
                  </a:cubicBezTo>
                  <a:cubicBezTo>
                    <a:pt x="5139" y="1722"/>
                    <a:pt x="5139" y="1623"/>
                    <a:pt x="5139" y="1623"/>
                  </a:cubicBezTo>
                  <a:cubicBezTo>
                    <a:pt x="5336" y="1623"/>
                    <a:pt x="5434" y="1525"/>
                    <a:pt x="5533" y="1525"/>
                  </a:cubicBezTo>
                  <a:lnTo>
                    <a:pt x="5631" y="1623"/>
                  </a:lnTo>
                  <a:cubicBezTo>
                    <a:pt x="5951" y="1525"/>
                    <a:pt x="6147" y="1525"/>
                    <a:pt x="6369" y="1427"/>
                  </a:cubicBezTo>
                  <a:cubicBezTo>
                    <a:pt x="6467" y="1427"/>
                    <a:pt x="6565" y="1427"/>
                    <a:pt x="6664" y="1525"/>
                  </a:cubicBezTo>
                  <a:cubicBezTo>
                    <a:pt x="6565" y="1525"/>
                    <a:pt x="6467" y="1525"/>
                    <a:pt x="6467" y="1623"/>
                  </a:cubicBezTo>
                  <a:cubicBezTo>
                    <a:pt x="6246" y="1623"/>
                    <a:pt x="6147" y="1623"/>
                    <a:pt x="6049" y="1722"/>
                  </a:cubicBezTo>
                  <a:lnTo>
                    <a:pt x="6147" y="1845"/>
                  </a:lnTo>
                  <a:cubicBezTo>
                    <a:pt x="6147" y="1845"/>
                    <a:pt x="6246" y="1845"/>
                    <a:pt x="6369" y="1722"/>
                  </a:cubicBezTo>
                  <a:lnTo>
                    <a:pt x="6369" y="1845"/>
                  </a:lnTo>
                  <a:cubicBezTo>
                    <a:pt x="6467" y="1845"/>
                    <a:pt x="6467" y="1722"/>
                    <a:pt x="6467" y="1722"/>
                  </a:cubicBezTo>
                  <a:cubicBezTo>
                    <a:pt x="6664" y="1722"/>
                    <a:pt x="6861" y="1845"/>
                    <a:pt x="6983" y="1845"/>
                  </a:cubicBezTo>
                  <a:cubicBezTo>
                    <a:pt x="7049" y="1804"/>
                    <a:pt x="7104" y="1790"/>
                    <a:pt x="7151" y="1790"/>
                  </a:cubicBezTo>
                  <a:cubicBezTo>
                    <a:pt x="7246" y="1790"/>
                    <a:pt x="7311" y="1845"/>
                    <a:pt x="7377" y="1845"/>
                  </a:cubicBezTo>
                  <a:cubicBezTo>
                    <a:pt x="7377" y="1722"/>
                    <a:pt x="7475" y="1722"/>
                    <a:pt x="7598" y="1722"/>
                  </a:cubicBezTo>
                  <a:lnTo>
                    <a:pt x="7697" y="1845"/>
                  </a:lnTo>
                  <a:cubicBezTo>
                    <a:pt x="7795" y="1722"/>
                    <a:pt x="7893" y="1623"/>
                    <a:pt x="7992" y="1525"/>
                  </a:cubicBezTo>
                  <a:cubicBezTo>
                    <a:pt x="7992" y="1623"/>
                    <a:pt x="7992" y="1623"/>
                    <a:pt x="8090" y="1623"/>
                  </a:cubicBezTo>
                  <a:cubicBezTo>
                    <a:pt x="8090" y="1623"/>
                    <a:pt x="8090" y="1525"/>
                    <a:pt x="8213" y="1525"/>
                  </a:cubicBezTo>
                  <a:cubicBezTo>
                    <a:pt x="8213" y="1623"/>
                    <a:pt x="8213" y="1623"/>
                    <a:pt x="8311" y="1623"/>
                  </a:cubicBezTo>
                  <a:lnTo>
                    <a:pt x="8311" y="1525"/>
                  </a:lnTo>
                  <a:cubicBezTo>
                    <a:pt x="8356" y="1510"/>
                    <a:pt x="8396" y="1504"/>
                    <a:pt x="8432" y="1504"/>
                  </a:cubicBezTo>
                  <a:cubicBezTo>
                    <a:pt x="8575" y="1504"/>
                    <a:pt x="8667" y="1594"/>
                    <a:pt x="8772" y="1594"/>
                  </a:cubicBezTo>
                  <a:cubicBezTo>
                    <a:pt x="8819" y="1594"/>
                    <a:pt x="8868" y="1577"/>
                    <a:pt x="8926" y="1525"/>
                  </a:cubicBezTo>
                  <a:cubicBezTo>
                    <a:pt x="8926" y="1623"/>
                    <a:pt x="9024" y="1623"/>
                    <a:pt x="9024" y="1623"/>
                  </a:cubicBezTo>
                  <a:lnTo>
                    <a:pt x="9024" y="1845"/>
                  </a:lnTo>
                  <a:cubicBezTo>
                    <a:pt x="9074" y="1783"/>
                    <a:pt x="9123" y="1753"/>
                    <a:pt x="9187" y="1753"/>
                  </a:cubicBezTo>
                  <a:cubicBezTo>
                    <a:pt x="9252" y="1753"/>
                    <a:pt x="9332" y="1783"/>
                    <a:pt x="9442" y="1845"/>
                  </a:cubicBezTo>
                  <a:cubicBezTo>
                    <a:pt x="9319" y="1943"/>
                    <a:pt x="9319" y="1943"/>
                    <a:pt x="9221" y="1943"/>
                  </a:cubicBezTo>
                  <a:cubicBezTo>
                    <a:pt x="9024" y="1943"/>
                    <a:pt x="8705" y="2041"/>
                    <a:pt x="8508" y="2041"/>
                  </a:cubicBezTo>
                  <a:cubicBezTo>
                    <a:pt x="8410" y="2041"/>
                    <a:pt x="8410" y="2140"/>
                    <a:pt x="8311" y="2140"/>
                  </a:cubicBezTo>
                  <a:lnTo>
                    <a:pt x="7992" y="2140"/>
                  </a:lnTo>
                  <a:cubicBezTo>
                    <a:pt x="7959" y="2107"/>
                    <a:pt x="7926" y="2096"/>
                    <a:pt x="7893" y="2096"/>
                  </a:cubicBezTo>
                  <a:cubicBezTo>
                    <a:pt x="7828" y="2096"/>
                    <a:pt x="7762" y="2140"/>
                    <a:pt x="7697" y="2140"/>
                  </a:cubicBezTo>
                  <a:lnTo>
                    <a:pt x="7279" y="2140"/>
                  </a:lnTo>
                  <a:cubicBezTo>
                    <a:pt x="6861" y="2337"/>
                    <a:pt x="6467" y="2558"/>
                    <a:pt x="5951" y="2558"/>
                  </a:cubicBezTo>
                  <a:cubicBezTo>
                    <a:pt x="5951" y="2558"/>
                    <a:pt x="5852" y="2558"/>
                    <a:pt x="5852" y="2656"/>
                  </a:cubicBezTo>
                  <a:lnTo>
                    <a:pt x="5951" y="2656"/>
                  </a:lnTo>
                  <a:cubicBezTo>
                    <a:pt x="5631" y="2853"/>
                    <a:pt x="5238" y="2755"/>
                    <a:pt x="4918" y="2853"/>
                  </a:cubicBezTo>
                  <a:cubicBezTo>
                    <a:pt x="4869" y="2902"/>
                    <a:pt x="4795" y="2902"/>
                    <a:pt x="4721" y="2902"/>
                  </a:cubicBezTo>
                  <a:cubicBezTo>
                    <a:pt x="4647" y="2902"/>
                    <a:pt x="4574" y="2902"/>
                    <a:pt x="4525" y="2951"/>
                  </a:cubicBezTo>
                  <a:lnTo>
                    <a:pt x="4205" y="2951"/>
                  </a:lnTo>
                  <a:cubicBezTo>
                    <a:pt x="4107" y="3074"/>
                    <a:pt x="4008" y="3173"/>
                    <a:pt x="3910" y="3173"/>
                  </a:cubicBezTo>
                  <a:cubicBezTo>
                    <a:pt x="3689" y="3173"/>
                    <a:pt x="3590" y="3369"/>
                    <a:pt x="3393" y="3369"/>
                  </a:cubicBezTo>
                  <a:cubicBezTo>
                    <a:pt x="3393" y="3369"/>
                    <a:pt x="3393" y="3271"/>
                    <a:pt x="3295" y="3271"/>
                  </a:cubicBezTo>
                  <a:cubicBezTo>
                    <a:pt x="3074" y="3271"/>
                    <a:pt x="2877" y="3369"/>
                    <a:pt x="2680" y="3369"/>
                  </a:cubicBezTo>
                  <a:cubicBezTo>
                    <a:pt x="2557" y="3369"/>
                    <a:pt x="2459" y="3468"/>
                    <a:pt x="2459" y="3468"/>
                  </a:cubicBezTo>
                  <a:cubicBezTo>
                    <a:pt x="2262" y="3468"/>
                    <a:pt x="2164" y="3468"/>
                    <a:pt x="2066" y="3566"/>
                  </a:cubicBezTo>
                  <a:cubicBezTo>
                    <a:pt x="2118" y="3683"/>
                    <a:pt x="2197" y="3711"/>
                    <a:pt x="2275" y="3711"/>
                  </a:cubicBezTo>
                  <a:cubicBezTo>
                    <a:pt x="2345" y="3711"/>
                    <a:pt x="2413" y="3689"/>
                    <a:pt x="2459" y="3689"/>
                  </a:cubicBezTo>
                  <a:lnTo>
                    <a:pt x="2557" y="3689"/>
                  </a:lnTo>
                  <a:cubicBezTo>
                    <a:pt x="2598" y="3648"/>
                    <a:pt x="2648" y="3634"/>
                    <a:pt x="2699" y="3634"/>
                  </a:cubicBezTo>
                  <a:cubicBezTo>
                    <a:pt x="2801" y="3634"/>
                    <a:pt x="2910" y="3689"/>
                    <a:pt x="2975" y="3689"/>
                  </a:cubicBezTo>
                  <a:cubicBezTo>
                    <a:pt x="3074" y="3566"/>
                    <a:pt x="3295" y="3566"/>
                    <a:pt x="3393" y="3468"/>
                  </a:cubicBezTo>
                  <a:lnTo>
                    <a:pt x="3910" y="3468"/>
                  </a:lnTo>
                  <a:cubicBezTo>
                    <a:pt x="4107" y="3468"/>
                    <a:pt x="4303" y="3566"/>
                    <a:pt x="4402" y="3689"/>
                  </a:cubicBezTo>
                  <a:lnTo>
                    <a:pt x="4402" y="3787"/>
                  </a:lnTo>
                  <a:cubicBezTo>
                    <a:pt x="4402" y="3886"/>
                    <a:pt x="4402" y="3886"/>
                    <a:pt x="4525" y="3886"/>
                  </a:cubicBezTo>
                  <a:cubicBezTo>
                    <a:pt x="4623" y="3886"/>
                    <a:pt x="4721" y="3984"/>
                    <a:pt x="4820" y="3984"/>
                  </a:cubicBezTo>
                  <a:cubicBezTo>
                    <a:pt x="4885" y="3984"/>
                    <a:pt x="4951" y="3897"/>
                    <a:pt x="5024" y="3897"/>
                  </a:cubicBezTo>
                  <a:cubicBezTo>
                    <a:pt x="5060" y="3897"/>
                    <a:pt x="5098" y="3918"/>
                    <a:pt x="5139" y="3984"/>
                  </a:cubicBezTo>
                  <a:cubicBezTo>
                    <a:pt x="5139" y="3984"/>
                    <a:pt x="5227" y="3940"/>
                    <a:pt x="5314" y="3940"/>
                  </a:cubicBezTo>
                  <a:cubicBezTo>
                    <a:pt x="5358" y="3940"/>
                    <a:pt x="5402" y="3951"/>
                    <a:pt x="5434" y="3984"/>
                  </a:cubicBezTo>
                  <a:cubicBezTo>
                    <a:pt x="5434" y="4082"/>
                    <a:pt x="5533" y="4082"/>
                    <a:pt x="5533" y="4082"/>
                  </a:cubicBezTo>
                  <a:cubicBezTo>
                    <a:pt x="5717" y="4026"/>
                    <a:pt x="5861" y="3969"/>
                    <a:pt x="5987" y="3969"/>
                  </a:cubicBezTo>
                  <a:cubicBezTo>
                    <a:pt x="6079" y="3969"/>
                    <a:pt x="6163" y="3999"/>
                    <a:pt x="6246" y="4082"/>
                  </a:cubicBezTo>
                  <a:lnTo>
                    <a:pt x="7279" y="4082"/>
                  </a:lnTo>
                  <a:cubicBezTo>
                    <a:pt x="7377" y="4082"/>
                    <a:pt x="7377" y="4082"/>
                    <a:pt x="7598" y="4181"/>
                  </a:cubicBezTo>
                  <a:cubicBezTo>
                    <a:pt x="7475" y="4304"/>
                    <a:pt x="7377" y="4304"/>
                    <a:pt x="7180" y="4402"/>
                  </a:cubicBezTo>
                  <a:cubicBezTo>
                    <a:pt x="7180" y="4402"/>
                    <a:pt x="7180" y="4304"/>
                    <a:pt x="7082" y="4304"/>
                  </a:cubicBezTo>
                  <a:lnTo>
                    <a:pt x="6983" y="4402"/>
                  </a:lnTo>
                  <a:lnTo>
                    <a:pt x="6983" y="4500"/>
                  </a:lnTo>
                  <a:cubicBezTo>
                    <a:pt x="7023" y="4520"/>
                    <a:pt x="7062" y="4528"/>
                    <a:pt x="7102" y="4528"/>
                  </a:cubicBezTo>
                  <a:cubicBezTo>
                    <a:pt x="7260" y="4528"/>
                    <a:pt x="7421" y="4402"/>
                    <a:pt x="7598" y="4402"/>
                  </a:cubicBezTo>
                  <a:cubicBezTo>
                    <a:pt x="7795" y="4304"/>
                    <a:pt x="7992" y="4181"/>
                    <a:pt x="8213" y="4082"/>
                  </a:cubicBezTo>
                  <a:lnTo>
                    <a:pt x="8213" y="4181"/>
                  </a:lnTo>
                  <a:cubicBezTo>
                    <a:pt x="8360" y="4132"/>
                    <a:pt x="8514" y="4132"/>
                    <a:pt x="8680" y="4132"/>
                  </a:cubicBezTo>
                  <a:cubicBezTo>
                    <a:pt x="8846" y="4132"/>
                    <a:pt x="9024" y="4132"/>
                    <a:pt x="9221" y="4082"/>
                  </a:cubicBezTo>
                  <a:cubicBezTo>
                    <a:pt x="9221" y="4082"/>
                    <a:pt x="9319" y="4181"/>
                    <a:pt x="9442" y="4181"/>
                  </a:cubicBezTo>
                  <a:cubicBezTo>
                    <a:pt x="9541" y="4082"/>
                    <a:pt x="9639" y="4082"/>
                    <a:pt x="9836" y="3984"/>
                  </a:cubicBezTo>
                  <a:lnTo>
                    <a:pt x="10057" y="3984"/>
                  </a:lnTo>
                  <a:cubicBezTo>
                    <a:pt x="10155" y="3886"/>
                    <a:pt x="10155" y="3886"/>
                    <a:pt x="10254" y="3886"/>
                  </a:cubicBezTo>
                  <a:lnTo>
                    <a:pt x="10352" y="3984"/>
                  </a:lnTo>
                  <a:cubicBezTo>
                    <a:pt x="10352" y="3886"/>
                    <a:pt x="10451" y="3886"/>
                    <a:pt x="10549" y="3787"/>
                  </a:cubicBezTo>
                  <a:cubicBezTo>
                    <a:pt x="10672" y="3886"/>
                    <a:pt x="10672" y="3886"/>
                    <a:pt x="10770" y="3984"/>
                  </a:cubicBezTo>
                  <a:cubicBezTo>
                    <a:pt x="10869" y="3886"/>
                    <a:pt x="10967" y="3886"/>
                    <a:pt x="10967" y="3787"/>
                  </a:cubicBezTo>
                  <a:lnTo>
                    <a:pt x="11483" y="3787"/>
                  </a:lnTo>
                  <a:cubicBezTo>
                    <a:pt x="11567" y="3807"/>
                    <a:pt x="11646" y="3815"/>
                    <a:pt x="11720" y="3815"/>
                  </a:cubicBezTo>
                  <a:cubicBezTo>
                    <a:pt x="12020" y="3815"/>
                    <a:pt x="12260" y="3689"/>
                    <a:pt x="12516" y="3689"/>
                  </a:cubicBezTo>
                  <a:cubicBezTo>
                    <a:pt x="12614" y="3787"/>
                    <a:pt x="12811" y="3787"/>
                    <a:pt x="12909" y="3787"/>
                  </a:cubicBezTo>
                  <a:cubicBezTo>
                    <a:pt x="13008" y="3787"/>
                    <a:pt x="13229" y="3787"/>
                    <a:pt x="13327" y="3886"/>
                  </a:cubicBezTo>
                  <a:cubicBezTo>
                    <a:pt x="13327" y="3886"/>
                    <a:pt x="13371" y="3842"/>
                    <a:pt x="13429" y="3842"/>
                  </a:cubicBezTo>
                  <a:cubicBezTo>
                    <a:pt x="13459" y="3842"/>
                    <a:pt x="13491" y="3853"/>
                    <a:pt x="13524" y="3886"/>
                  </a:cubicBezTo>
                  <a:lnTo>
                    <a:pt x="13844" y="3886"/>
                  </a:lnTo>
                  <a:cubicBezTo>
                    <a:pt x="13942" y="3886"/>
                    <a:pt x="14041" y="3787"/>
                    <a:pt x="14041" y="3787"/>
                  </a:cubicBezTo>
                  <a:cubicBezTo>
                    <a:pt x="14139" y="3787"/>
                    <a:pt x="14139" y="3886"/>
                    <a:pt x="14139" y="3886"/>
                  </a:cubicBezTo>
                  <a:cubicBezTo>
                    <a:pt x="14204" y="3886"/>
                    <a:pt x="14281" y="3842"/>
                    <a:pt x="14354" y="3842"/>
                  </a:cubicBezTo>
                  <a:cubicBezTo>
                    <a:pt x="14390" y="3842"/>
                    <a:pt x="14426" y="3853"/>
                    <a:pt x="14459" y="3886"/>
                  </a:cubicBezTo>
                  <a:lnTo>
                    <a:pt x="14655" y="3886"/>
                  </a:lnTo>
                  <a:cubicBezTo>
                    <a:pt x="14721" y="3853"/>
                    <a:pt x="14789" y="3842"/>
                    <a:pt x="14858" y="3842"/>
                  </a:cubicBezTo>
                  <a:cubicBezTo>
                    <a:pt x="14997" y="3842"/>
                    <a:pt x="15139" y="3886"/>
                    <a:pt x="15270" y="3886"/>
                  </a:cubicBezTo>
                  <a:lnTo>
                    <a:pt x="15270" y="3984"/>
                  </a:lnTo>
                  <a:cubicBezTo>
                    <a:pt x="15467" y="3886"/>
                    <a:pt x="15467" y="3886"/>
                    <a:pt x="15590" y="3886"/>
                  </a:cubicBezTo>
                  <a:cubicBezTo>
                    <a:pt x="15688" y="3984"/>
                    <a:pt x="15786" y="3984"/>
                    <a:pt x="15885" y="3984"/>
                  </a:cubicBezTo>
                  <a:cubicBezTo>
                    <a:pt x="15885" y="3935"/>
                    <a:pt x="15934" y="3935"/>
                    <a:pt x="15983" y="3935"/>
                  </a:cubicBezTo>
                  <a:cubicBezTo>
                    <a:pt x="16032" y="3935"/>
                    <a:pt x="16081" y="3935"/>
                    <a:pt x="16081" y="3886"/>
                  </a:cubicBezTo>
                  <a:cubicBezTo>
                    <a:pt x="16303" y="3984"/>
                    <a:pt x="16499" y="3886"/>
                    <a:pt x="16598" y="4082"/>
                  </a:cubicBezTo>
                  <a:cubicBezTo>
                    <a:pt x="16598" y="3999"/>
                    <a:pt x="16615" y="3969"/>
                    <a:pt x="16645" y="3969"/>
                  </a:cubicBezTo>
                  <a:cubicBezTo>
                    <a:pt x="16685" y="3969"/>
                    <a:pt x="16748" y="4026"/>
                    <a:pt x="16819" y="4082"/>
                  </a:cubicBezTo>
                  <a:cubicBezTo>
                    <a:pt x="16868" y="3984"/>
                    <a:pt x="16917" y="3959"/>
                    <a:pt x="16979" y="3959"/>
                  </a:cubicBezTo>
                  <a:cubicBezTo>
                    <a:pt x="17040" y="3959"/>
                    <a:pt x="17114" y="3984"/>
                    <a:pt x="17213" y="3984"/>
                  </a:cubicBezTo>
                  <a:lnTo>
                    <a:pt x="17631" y="3984"/>
                  </a:lnTo>
                  <a:cubicBezTo>
                    <a:pt x="17696" y="3984"/>
                    <a:pt x="17805" y="4028"/>
                    <a:pt x="17871" y="4028"/>
                  </a:cubicBezTo>
                  <a:cubicBezTo>
                    <a:pt x="17904" y="4028"/>
                    <a:pt x="17926" y="4017"/>
                    <a:pt x="17926" y="3984"/>
                  </a:cubicBezTo>
                  <a:cubicBezTo>
                    <a:pt x="17987" y="3935"/>
                    <a:pt x="18067" y="3935"/>
                    <a:pt x="18144" y="3935"/>
                  </a:cubicBezTo>
                  <a:cubicBezTo>
                    <a:pt x="18221" y="3935"/>
                    <a:pt x="18294" y="3935"/>
                    <a:pt x="18344" y="3886"/>
                  </a:cubicBezTo>
                  <a:cubicBezTo>
                    <a:pt x="18344" y="3886"/>
                    <a:pt x="18442" y="3886"/>
                    <a:pt x="18540" y="3984"/>
                  </a:cubicBezTo>
                  <a:cubicBezTo>
                    <a:pt x="18540" y="3886"/>
                    <a:pt x="18663" y="3886"/>
                    <a:pt x="18762" y="3886"/>
                  </a:cubicBezTo>
                  <a:lnTo>
                    <a:pt x="18958" y="3886"/>
                  </a:lnTo>
                  <a:cubicBezTo>
                    <a:pt x="19155" y="3984"/>
                    <a:pt x="19376" y="3984"/>
                    <a:pt x="19573" y="3984"/>
                  </a:cubicBezTo>
                  <a:cubicBezTo>
                    <a:pt x="19671" y="3984"/>
                    <a:pt x="19770" y="3984"/>
                    <a:pt x="19770" y="4082"/>
                  </a:cubicBezTo>
                  <a:cubicBezTo>
                    <a:pt x="19893" y="3984"/>
                    <a:pt x="19991" y="3984"/>
                    <a:pt x="19991" y="3984"/>
                  </a:cubicBezTo>
                  <a:cubicBezTo>
                    <a:pt x="20089" y="4082"/>
                    <a:pt x="20188" y="4082"/>
                    <a:pt x="20286" y="4082"/>
                  </a:cubicBezTo>
                  <a:cubicBezTo>
                    <a:pt x="20507" y="4082"/>
                    <a:pt x="20803" y="4082"/>
                    <a:pt x="20999" y="4181"/>
                  </a:cubicBezTo>
                  <a:cubicBezTo>
                    <a:pt x="20999" y="4082"/>
                    <a:pt x="21122" y="4082"/>
                    <a:pt x="21122" y="3984"/>
                  </a:cubicBezTo>
                  <a:cubicBezTo>
                    <a:pt x="21221" y="4082"/>
                    <a:pt x="21221" y="4082"/>
                    <a:pt x="21319" y="4082"/>
                  </a:cubicBezTo>
                  <a:cubicBezTo>
                    <a:pt x="21368" y="4033"/>
                    <a:pt x="21417" y="4009"/>
                    <a:pt x="21466" y="4009"/>
                  </a:cubicBezTo>
                  <a:cubicBezTo>
                    <a:pt x="21516" y="4009"/>
                    <a:pt x="21565" y="4033"/>
                    <a:pt x="21614" y="4082"/>
                  </a:cubicBezTo>
                  <a:cubicBezTo>
                    <a:pt x="21934" y="3984"/>
                    <a:pt x="22352" y="3984"/>
                    <a:pt x="22647" y="3984"/>
                  </a:cubicBezTo>
                  <a:lnTo>
                    <a:pt x="22647" y="3886"/>
                  </a:lnTo>
                  <a:cubicBezTo>
                    <a:pt x="22499" y="3836"/>
                    <a:pt x="22345" y="3836"/>
                    <a:pt x="22192" y="3836"/>
                  </a:cubicBezTo>
                  <a:cubicBezTo>
                    <a:pt x="22038" y="3836"/>
                    <a:pt x="21884" y="3836"/>
                    <a:pt x="21737" y="3787"/>
                  </a:cubicBezTo>
                  <a:cubicBezTo>
                    <a:pt x="21614" y="3689"/>
                    <a:pt x="21417" y="3689"/>
                    <a:pt x="21221" y="3689"/>
                  </a:cubicBezTo>
                  <a:cubicBezTo>
                    <a:pt x="21122" y="3566"/>
                    <a:pt x="20901" y="3689"/>
                    <a:pt x="20803" y="3468"/>
                  </a:cubicBezTo>
                  <a:cubicBezTo>
                    <a:pt x="20737" y="3500"/>
                    <a:pt x="20669" y="3511"/>
                    <a:pt x="20603" y="3511"/>
                  </a:cubicBezTo>
                  <a:cubicBezTo>
                    <a:pt x="20472" y="3511"/>
                    <a:pt x="20352" y="3468"/>
                    <a:pt x="20286" y="3468"/>
                  </a:cubicBezTo>
                  <a:lnTo>
                    <a:pt x="20089" y="3468"/>
                  </a:lnTo>
                  <a:cubicBezTo>
                    <a:pt x="20006" y="3384"/>
                    <a:pt x="19936" y="3354"/>
                    <a:pt x="19876" y="3354"/>
                  </a:cubicBezTo>
                  <a:cubicBezTo>
                    <a:pt x="19793" y="3354"/>
                    <a:pt x="19728" y="3411"/>
                    <a:pt x="19671" y="3468"/>
                  </a:cubicBezTo>
                  <a:cubicBezTo>
                    <a:pt x="19622" y="3369"/>
                    <a:pt x="19548" y="3345"/>
                    <a:pt x="19475" y="3345"/>
                  </a:cubicBezTo>
                  <a:cubicBezTo>
                    <a:pt x="19401" y="3345"/>
                    <a:pt x="19327" y="3369"/>
                    <a:pt x="19278" y="3369"/>
                  </a:cubicBezTo>
                  <a:lnTo>
                    <a:pt x="19155" y="3271"/>
                  </a:lnTo>
                  <a:cubicBezTo>
                    <a:pt x="19089" y="3271"/>
                    <a:pt x="19024" y="3183"/>
                    <a:pt x="18929" y="3183"/>
                  </a:cubicBezTo>
                  <a:cubicBezTo>
                    <a:pt x="18882" y="3183"/>
                    <a:pt x="18827" y="3205"/>
                    <a:pt x="18762" y="3271"/>
                  </a:cubicBezTo>
                  <a:cubicBezTo>
                    <a:pt x="18762" y="3173"/>
                    <a:pt x="18663" y="3173"/>
                    <a:pt x="18540" y="3074"/>
                  </a:cubicBezTo>
                  <a:cubicBezTo>
                    <a:pt x="18540" y="3074"/>
                    <a:pt x="18442" y="3173"/>
                    <a:pt x="18344" y="3173"/>
                  </a:cubicBezTo>
                  <a:cubicBezTo>
                    <a:pt x="18147" y="3173"/>
                    <a:pt x="17926" y="3074"/>
                    <a:pt x="17729" y="3074"/>
                  </a:cubicBezTo>
                  <a:cubicBezTo>
                    <a:pt x="17631" y="3074"/>
                    <a:pt x="17532" y="3173"/>
                    <a:pt x="17532" y="3173"/>
                  </a:cubicBezTo>
                  <a:cubicBezTo>
                    <a:pt x="17434" y="3074"/>
                    <a:pt x="17311" y="3074"/>
                    <a:pt x="17213" y="3074"/>
                  </a:cubicBezTo>
                  <a:lnTo>
                    <a:pt x="16917" y="3074"/>
                  </a:lnTo>
                  <a:cubicBezTo>
                    <a:pt x="16852" y="3074"/>
                    <a:pt x="16775" y="3020"/>
                    <a:pt x="16703" y="3020"/>
                  </a:cubicBezTo>
                  <a:cubicBezTo>
                    <a:pt x="16666" y="3020"/>
                    <a:pt x="16631" y="3033"/>
                    <a:pt x="16598" y="3074"/>
                  </a:cubicBezTo>
                  <a:cubicBezTo>
                    <a:pt x="16565" y="3000"/>
                    <a:pt x="16532" y="2976"/>
                    <a:pt x="16499" y="2976"/>
                  </a:cubicBezTo>
                  <a:cubicBezTo>
                    <a:pt x="16434" y="2976"/>
                    <a:pt x="16368" y="3074"/>
                    <a:pt x="16303" y="3074"/>
                  </a:cubicBezTo>
                  <a:lnTo>
                    <a:pt x="16303" y="2853"/>
                  </a:lnTo>
                  <a:lnTo>
                    <a:pt x="15983" y="2853"/>
                  </a:lnTo>
                  <a:cubicBezTo>
                    <a:pt x="15934" y="2902"/>
                    <a:pt x="15860" y="2902"/>
                    <a:pt x="15786" y="2902"/>
                  </a:cubicBezTo>
                  <a:cubicBezTo>
                    <a:pt x="15713" y="2902"/>
                    <a:pt x="15639" y="2902"/>
                    <a:pt x="15590" y="2951"/>
                  </a:cubicBezTo>
                  <a:cubicBezTo>
                    <a:pt x="15479" y="2853"/>
                    <a:pt x="15374" y="2828"/>
                    <a:pt x="15273" y="2828"/>
                  </a:cubicBezTo>
                  <a:cubicBezTo>
                    <a:pt x="15172" y="2828"/>
                    <a:pt x="15073" y="2853"/>
                    <a:pt x="14975" y="2853"/>
                  </a:cubicBezTo>
                  <a:cubicBezTo>
                    <a:pt x="14852" y="2853"/>
                    <a:pt x="14852" y="2755"/>
                    <a:pt x="14754" y="2656"/>
                  </a:cubicBezTo>
                  <a:cubicBezTo>
                    <a:pt x="14655" y="2755"/>
                    <a:pt x="14557" y="2755"/>
                    <a:pt x="14459" y="2755"/>
                  </a:cubicBezTo>
                  <a:cubicBezTo>
                    <a:pt x="14360" y="2656"/>
                    <a:pt x="14237" y="2656"/>
                    <a:pt x="14237" y="2558"/>
                  </a:cubicBezTo>
                  <a:cubicBezTo>
                    <a:pt x="14041" y="2558"/>
                    <a:pt x="13942" y="2558"/>
                    <a:pt x="13844" y="2656"/>
                  </a:cubicBezTo>
                  <a:cubicBezTo>
                    <a:pt x="13844" y="2656"/>
                    <a:pt x="13745" y="2558"/>
                    <a:pt x="13623" y="2558"/>
                  </a:cubicBezTo>
                  <a:cubicBezTo>
                    <a:pt x="13573" y="2607"/>
                    <a:pt x="13524" y="2607"/>
                    <a:pt x="13475" y="2607"/>
                  </a:cubicBezTo>
                  <a:cubicBezTo>
                    <a:pt x="13426" y="2607"/>
                    <a:pt x="13377" y="2607"/>
                    <a:pt x="13327" y="2656"/>
                  </a:cubicBezTo>
                  <a:cubicBezTo>
                    <a:pt x="13327" y="2656"/>
                    <a:pt x="13229" y="2656"/>
                    <a:pt x="13229" y="2558"/>
                  </a:cubicBezTo>
                  <a:cubicBezTo>
                    <a:pt x="13327" y="2337"/>
                    <a:pt x="13623" y="2459"/>
                    <a:pt x="13745" y="2238"/>
                  </a:cubicBezTo>
                  <a:lnTo>
                    <a:pt x="13844" y="2140"/>
                  </a:lnTo>
                  <a:lnTo>
                    <a:pt x="14459" y="2140"/>
                  </a:lnTo>
                  <a:lnTo>
                    <a:pt x="14557" y="2041"/>
                  </a:lnTo>
                  <a:cubicBezTo>
                    <a:pt x="14754" y="2041"/>
                    <a:pt x="14975" y="2041"/>
                    <a:pt x="15073" y="1943"/>
                  </a:cubicBezTo>
                  <a:lnTo>
                    <a:pt x="15590" y="1943"/>
                  </a:lnTo>
                  <a:cubicBezTo>
                    <a:pt x="15590" y="1943"/>
                    <a:pt x="15590" y="1845"/>
                    <a:pt x="15688" y="1845"/>
                  </a:cubicBezTo>
                  <a:lnTo>
                    <a:pt x="15590" y="1722"/>
                  </a:lnTo>
                  <a:lnTo>
                    <a:pt x="15467" y="1845"/>
                  </a:lnTo>
                  <a:cubicBezTo>
                    <a:pt x="15368" y="1722"/>
                    <a:pt x="15172" y="1722"/>
                    <a:pt x="15073" y="1722"/>
                  </a:cubicBezTo>
                  <a:lnTo>
                    <a:pt x="15073" y="1845"/>
                  </a:lnTo>
                  <a:cubicBezTo>
                    <a:pt x="14975" y="1845"/>
                    <a:pt x="14975" y="1845"/>
                    <a:pt x="14852" y="1722"/>
                  </a:cubicBezTo>
                  <a:cubicBezTo>
                    <a:pt x="14852" y="1845"/>
                    <a:pt x="14852" y="1845"/>
                    <a:pt x="14754" y="1943"/>
                  </a:cubicBezTo>
                  <a:cubicBezTo>
                    <a:pt x="14655" y="1845"/>
                    <a:pt x="14557" y="1845"/>
                    <a:pt x="14557" y="1845"/>
                  </a:cubicBezTo>
                  <a:cubicBezTo>
                    <a:pt x="14508" y="1894"/>
                    <a:pt x="14428" y="1919"/>
                    <a:pt x="14360" y="1919"/>
                  </a:cubicBezTo>
                  <a:cubicBezTo>
                    <a:pt x="14293" y="1919"/>
                    <a:pt x="14237" y="1894"/>
                    <a:pt x="14237" y="1845"/>
                  </a:cubicBezTo>
                  <a:cubicBezTo>
                    <a:pt x="14188" y="1783"/>
                    <a:pt x="14114" y="1783"/>
                    <a:pt x="14041" y="1783"/>
                  </a:cubicBezTo>
                  <a:cubicBezTo>
                    <a:pt x="13967" y="1783"/>
                    <a:pt x="13893" y="1783"/>
                    <a:pt x="13844" y="1722"/>
                  </a:cubicBezTo>
                  <a:cubicBezTo>
                    <a:pt x="13942" y="1673"/>
                    <a:pt x="14041" y="1673"/>
                    <a:pt x="14142" y="1673"/>
                  </a:cubicBezTo>
                  <a:cubicBezTo>
                    <a:pt x="14243" y="1673"/>
                    <a:pt x="14348" y="1673"/>
                    <a:pt x="14459" y="1623"/>
                  </a:cubicBezTo>
                  <a:cubicBezTo>
                    <a:pt x="14459" y="1623"/>
                    <a:pt x="14459" y="1525"/>
                    <a:pt x="14557" y="1525"/>
                  </a:cubicBezTo>
                  <a:cubicBezTo>
                    <a:pt x="14714" y="1525"/>
                    <a:pt x="14887" y="1399"/>
                    <a:pt x="15101" y="1399"/>
                  </a:cubicBezTo>
                  <a:cubicBezTo>
                    <a:pt x="15155" y="1399"/>
                    <a:pt x="15211" y="1407"/>
                    <a:pt x="15270" y="1427"/>
                  </a:cubicBezTo>
                  <a:lnTo>
                    <a:pt x="15368" y="1328"/>
                  </a:lnTo>
                  <a:cubicBezTo>
                    <a:pt x="15551" y="1202"/>
                    <a:pt x="15630" y="1147"/>
                    <a:pt x="15700" y="1147"/>
                  </a:cubicBezTo>
                  <a:cubicBezTo>
                    <a:pt x="15753" y="1147"/>
                    <a:pt x="15801" y="1178"/>
                    <a:pt x="15885" y="1230"/>
                  </a:cubicBezTo>
                  <a:lnTo>
                    <a:pt x="15983" y="1107"/>
                  </a:lnTo>
                  <a:cubicBezTo>
                    <a:pt x="16204" y="1107"/>
                    <a:pt x="16401" y="1107"/>
                    <a:pt x="16598" y="1009"/>
                  </a:cubicBezTo>
                  <a:cubicBezTo>
                    <a:pt x="16598" y="910"/>
                    <a:pt x="16499" y="812"/>
                    <a:pt x="16499" y="812"/>
                  </a:cubicBezTo>
                  <a:lnTo>
                    <a:pt x="16303" y="812"/>
                  </a:lnTo>
                  <a:cubicBezTo>
                    <a:pt x="16204" y="812"/>
                    <a:pt x="16204" y="910"/>
                    <a:pt x="16081" y="910"/>
                  </a:cubicBezTo>
                  <a:lnTo>
                    <a:pt x="16081" y="812"/>
                  </a:lnTo>
                  <a:cubicBezTo>
                    <a:pt x="15983" y="812"/>
                    <a:pt x="15983" y="714"/>
                    <a:pt x="15885" y="714"/>
                  </a:cubicBezTo>
                  <a:cubicBezTo>
                    <a:pt x="15828" y="770"/>
                    <a:pt x="15738" y="827"/>
                    <a:pt x="15649" y="827"/>
                  </a:cubicBezTo>
                  <a:cubicBezTo>
                    <a:pt x="15584" y="827"/>
                    <a:pt x="15519" y="797"/>
                    <a:pt x="15467" y="714"/>
                  </a:cubicBezTo>
                  <a:cubicBezTo>
                    <a:pt x="15434" y="746"/>
                    <a:pt x="15412" y="757"/>
                    <a:pt x="15394" y="757"/>
                  </a:cubicBezTo>
                  <a:cubicBezTo>
                    <a:pt x="15357" y="757"/>
                    <a:pt x="15336" y="714"/>
                    <a:pt x="15270" y="714"/>
                  </a:cubicBezTo>
                  <a:cubicBezTo>
                    <a:pt x="15204" y="746"/>
                    <a:pt x="15150" y="757"/>
                    <a:pt x="15098" y="757"/>
                  </a:cubicBezTo>
                  <a:cubicBezTo>
                    <a:pt x="14994" y="757"/>
                    <a:pt x="14901" y="714"/>
                    <a:pt x="14754" y="714"/>
                  </a:cubicBezTo>
                  <a:lnTo>
                    <a:pt x="14754" y="812"/>
                  </a:lnTo>
                  <a:cubicBezTo>
                    <a:pt x="14655" y="812"/>
                    <a:pt x="14655" y="910"/>
                    <a:pt x="14655" y="1009"/>
                  </a:cubicBezTo>
                  <a:lnTo>
                    <a:pt x="14459" y="1009"/>
                  </a:lnTo>
                  <a:cubicBezTo>
                    <a:pt x="14459" y="1107"/>
                    <a:pt x="14459" y="1107"/>
                    <a:pt x="14557" y="1230"/>
                  </a:cubicBezTo>
                  <a:cubicBezTo>
                    <a:pt x="14459" y="1230"/>
                    <a:pt x="14459" y="1230"/>
                    <a:pt x="14360" y="1328"/>
                  </a:cubicBezTo>
                  <a:cubicBezTo>
                    <a:pt x="14360" y="1107"/>
                    <a:pt x="14360" y="1107"/>
                    <a:pt x="14459" y="1009"/>
                  </a:cubicBezTo>
                  <a:cubicBezTo>
                    <a:pt x="14360" y="1009"/>
                    <a:pt x="14237" y="1009"/>
                    <a:pt x="14139" y="910"/>
                  </a:cubicBezTo>
                  <a:cubicBezTo>
                    <a:pt x="14360" y="910"/>
                    <a:pt x="14459" y="812"/>
                    <a:pt x="14459" y="714"/>
                  </a:cubicBezTo>
                  <a:lnTo>
                    <a:pt x="14459" y="615"/>
                  </a:lnTo>
                  <a:cubicBezTo>
                    <a:pt x="14245" y="615"/>
                    <a:pt x="14000" y="659"/>
                    <a:pt x="13765" y="659"/>
                  </a:cubicBezTo>
                  <a:cubicBezTo>
                    <a:pt x="13647" y="659"/>
                    <a:pt x="13532" y="648"/>
                    <a:pt x="13426" y="615"/>
                  </a:cubicBezTo>
                  <a:lnTo>
                    <a:pt x="13426" y="492"/>
                  </a:lnTo>
                  <a:cubicBezTo>
                    <a:pt x="13327" y="492"/>
                    <a:pt x="13327" y="615"/>
                    <a:pt x="13229" y="615"/>
                  </a:cubicBezTo>
                  <a:lnTo>
                    <a:pt x="12811" y="615"/>
                  </a:lnTo>
                  <a:cubicBezTo>
                    <a:pt x="12713" y="615"/>
                    <a:pt x="12614" y="492"/>
                    <a:pt x="12516" y="492"/>
                  </a:cubicBezTo>
                  <a:cubicBezTo>
                    <a:pt x="12393" y="492"/>
                    <a:pt x="12295" y="492"/>
                    <a:pt x="12196" y="394"/>
                  </a:cubicBezTo>
                  <a:cubicBezTo>
                    <a:pt x="12147" y="443"/>
                    <a:pt x="12098" y="468"/>
                    <a:pt x="12049" y="468"/>
                  </a:cubicBezTo>
                  <a:cubicBezTo>
                    <a:pt x="12000" y="468"/>
                    <a:pt x="11950" y="443"/>
                    <a:pt x="11901" y="394"/>
                  </a:cubicBezTo>
                  <a:lnTo>
                    <a:pt x="11582" y="394"/>
                  </a:lnTo>
                  <a:cubicBezTo>
                    <a:pt x="11582" y="394"/>
                    <a:pt x="11582" y="296"/>
                    <a:pt x="11680" y="296"/>
                  </a:cubicBezTo>
                  <a:cubicBezTo>
                    <a:pt x="11582" y="296"/>
                    <a:pt x="11582" y="197"/>
                    <a:pt x="11582" y="197"/>
                  </a:cubicBezTo>
                  <a:cubicBezTo>
                    <a:pt x="11483" y="296"/>
                    <a:pt x="11483" y="394"/>
                    <a:pt x="11385" y="394"/>
                  </a:cubicBezTo>
                  <a:lnTo>
                    <a:pt x="11164" y="394"/>
                  </a:lnTo>
                  <a:cubicBezTo>
                    <a:pt x="11065" y="394"/>
                    <a:pt x="10869" y="394"/>
                    <a:pt x="10770" y="296"/>
                  </a:cubicBezTo>
                  <a:cubicBezTo>
                    <a:pt x="10672" y="394"/>
                    <a:pt x="10451" y="394"/>
                    <a:pt x="10352" y="492"/>
                  </a:cubicBezTo>
                  <a:lnTo>
                    <a:pt x="10352" y="394"/>
                  </a:lnTo>
                  <a:lnTo>
                    <a:pt x="10352" y="296"/>
                  </a:lnTo>
                  <a:cubicBezTo>
                    <a:pt x="10254" y="394"/>
                    <a:pt x="10254" y="394"/>
                    <a:pt x="10254" y="492"/>
                  </a:cubicBezTo>
                  <a:cubicBezTo>
                    <a:pt x="10155" y="492"/>
                    <a:pt x="10057" y="492"/>
                    <a:pt x="9934" y="394"/>
                  </a:cubicBezTo>
                  <a:cubicBezTo>
                    <a:pt x="9934" y="394"/>
                    <a:pt x="9836" y="394"/>
                    <a:pt x="9836" y="296"/>
                  </a:cubicBezTo>
                  <a:lnTo>
                    <a:pt x="9639" y="296"/>
                  </a:lnTo>
                  <a:lnTo>
                    <a:pt x="9639" y="394"/>
                  </a:lnTo>
                  <a:cubicBezTo>
                    <a:pt x="9639" y="296"/>
                    <a:pt x="9541" y="296"/>
                    <a:pt x="9541" y="296"/>
                  </a:cubicBezTo>
                  <a:cubicBezTo>
                    <a:pt x="9442" y="296"/>
                    <a:pt x="9319" y="394"/>
                    <a:pt x="9221" y="394"/>
                  </a:cubicBezTo>
                  <a:cubicBezTo>
                    <a:pt x="9123" y="394"/>
                    <a:pt x="9123" y="296"/>
                    <a:pt x="9123" y="197"/>
                  </a:cubicBezTo>
                  <a:lnTo>
                    <a:pt x="9024" y="296"/>
                  </a:lnTo>
                  <a:lnTo>
                    <a:pt x="8828" y="296"/>
                  </a:lnTo>
                  <a:cubicBezTo>
                    <a:pt x="8828" y="394"/>
                    <a:pt x="8926" y="394"/>
                    <a:pt x="8926" y="394"/>
                  </a:cubicBezTo>
                  <a:lnTo>
                    <a:pt x="8926" y="492"/>
                  </a:lnTo>
                  <a:lnTo>
                    <a:pt x="8606" y="492"/>
                  </a:lnTo>
                  <a:cubicBezTo>
                    <a:pt x="8508" y="394"/>
                    <a:pt x="8508" y="394"/>
                    <a:pt x="8410" y="296"/>
                  </a:cubicBezTo>
                  <a:cubicBezTo>
                    <a:pt x="8508" y="296"/>
                    <a:pt x="8606" y="197"/>
                    <a:pt x="8705" y="197"/>
                  </a:cubicBezTo>
                  <a:lnTo>
                    <a:pt x="87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33;p15">
              <a:extLst>
                <a:ext uri="{FF2B5EF4-FFF2-40B4-BE49-F238E27FC236}">
                  <a16:creationId xmlns:a16="http://schemas.microsoft.com/office/drawing/2014/main" id="{FFC7970B-5EDD-4489-A61F-745BBB40FD3B}"/>
                </a:ext>
              </a:extLst>
            </p:cNvPr>
            <p:cNvSpPr/>
            <p:nvPr/>
          </p:nvSpPr>
          <p:spPr>
            <a:xfrm>
              <a:off x="2584525" y="3573325"/>
              <a:ext cx="317225" cy="46150"/>
            </a:xfrm>
            <a:custGeom>
              <a:avLst/>
              <a:gdLst/>
              <a:ahLst/>
              <a:cxnLst/>
              <a:rect l="l" t="t" r="r" b="b"/>
              <a:pathLst>
                <a:path w="12689" h="1846" extrusionOk="0">
                  <a:moveTo>
                    <a:pt x="7992" y="517"/>
                  </a:moveTo>
                  <a:cubicBezTo>
                    <a:pt x="7894" y="616"/>
                    <a:pt x="7771" y="616"/>
                    <a:pt x="7771" y="714"/>
                  </a:cubicBezTo>
                  <a:lnTo>
                    <a:pt x="7672" y="616"/>
                  </a:lnTo>
                  <a:cubicBezTo>
                    <a:pt x="7771" y="517"/>
                    <a:pt x="7894" y="517"/>
                    <a:pt x="7992" y="517"/>
                  </a:cubicBezTo>
                  <a:close/>
                  <a:moveTo>
                    <a:pt x="5927" y="1"/>
                  </a:moveTo>
                  <a:cubicBezTo>
                    <a:pt x="5828" y="99"/>
                    <a:pt x="5730" y="124"/>
                    <a:pt x="5628" y="124"/>
                  </a:cubicBezTo>
                  <a:cubicBezTo>
                    <a:pt x="5527" y="124"/>
                    <a:pt x="5423" y="99"/>
                    <a:pt x="5312" y="99"/>
                  </a:cubicBezTo>
                  <a:cubicBezTo>
                    <a:pt x="5214" y="198"/>
                    <a:pt x="5115" y="198"/>
                    <a:pt x="5017" y="296"/>
                  </a:cubicBezTo>
                  <a:cubicBezTo>
                    <a:pt x="4820" y="296"/>
                    <a:pt x="4697" y="198"/>
                    <a:pt x="4500" y="198"/>
                  </a:cubicBezTo>
                  <a:cubicBezTo>
                    <a:pt x="4422" y="198"/>
                    <a:pt x="4406" y="324"/>
                    <a:pt x="4302" y="324"/>
                  </a:cubicBezTo>
                  <a:cubicBezTo>
                    <a:pt x="4276" y="324"/>
                    <a:pt x="4245" y="316"/>
                    <a:pt x="4205" y="296"/>
                  </a:cubicBezTo>
                  <a:cubicBezTo>
                    <a:pt x="4205" y="198"/>
                    <a:pt x="4304" y="198"/>
                    <a:pt x="4304" y="198"/>
                  </a:cubicBezTo>
                  <a:cubicBezTo>
                    <a:pt x="4259" y="178"/>
                    <a:pt x="4216" y="170"/>
                    <a:pt x="4174" y="170"/>
                  </a:cubicBezTo>
                  <a:cubicBezTo>
                    <a:pt x="4004" y="170"/>
                    <a:pt x="3846" y="296"/>
                    <a:pt x="3689" y="296"/>
                  </a:cubicBezTo>
                  <a:lnTo>
                    <a:pt x="3689" y="99"/>
                  </a:lnTo>
                  <a:lnTo>
                    <a:pt x="3468" y="99"/>
                  </a:lnTo>
                  <a:cubicBezTo>
                    <a:pt x="3271" y="394"/>
                    <a:pt x="2976" y="296"/>
                    <a:pt x="2656" y="394"/>
                  </a:cubicBezTo>
                  <a:lnTo>
                    <a:pt x="2558" y="296"/>
                  </a:lnTo>
                  <a:cubicBezTo>
                    <a:pt x="2460" y="296"/>
                    <a:pt x="2361" y="394"/>
                    <a:pt x="2140" y="394"/>
                  </a:cubicBezTo>
                  <a:cubicBezTo>
                    <a:pt x="2042" y="394"/>
                    <a:pt x="1943" y="616"/>
                    <a:pt x="1845" y="616"/>
                  </a:cubicBezTo>
                  <a:cubicBezTo>
                    <a:pt x="1761" y="596"/>
                    <a:pt x="1683" y="588"/>
                    <a:pt x="1608" y="588"/>
                  </a:cubicBezTo>
                  <a:cubicBezTo>
                    <a:pt x="1312" y="588"/>
                    <a:pt x="1087" y="714"/>
                    <a:pt x="910" y="714"/>
                  </a:cubicBezTo>
                  <a:cubicBezTo>
                    <a:pt x="714" y="1009"/>
                    <a:pt x="296" y="911"/>
                    <a:pt x="99" y="1132"/>
                  </a:cubicBezTo>
                  <a:cubicBezTo>
                    <a:pt x="99" y="1230"/>
                    <a:pt x="1" y="1230"/>
                    <a:pt x="1" y="1329"/>
                  </a:cubicBezTo>
                  <a:cubicBezTo>
                    <a:pt x="50" y="1427"/>
                    <a:pt x="148" y="1427"/>
                    <a:pt x="250" y="1427"/>
                  </a:cubicBezTo>
                  <a:cubicBezTo>
                    <a:pt x="351" y="1427"/>
                    <a:pt x="456" y="1427"/>
                    <a:pt x="517" y="1526"/>
                  </a:cubicBezTo>
                  <a:cubicBezTo>
                    <a:pt x="615" y="1526"/>
                    <a:pt x="714" y="1427"/>
                    <a:pt x="812" y="1427"/>
                  </a:cubicBezTo>
                  <a:cubicBezTo>
                    <a:pt x="910" y="1427"/>
                    <a:pt x="910" y="1526"/>
                    <a:pt x="1009" y="1526"/>
                  </a:cubicBezTo>
                  <a:cubicBezTo>
                    <a:pt x="1070" y="1476"/>
                    <a:pt x="1126" y="1452"/>
                    <a:pt x="1178" y="1452"/>
                  </a:cubicBezTo>
                  <a:cubicBezTo>
                    <a:pt x="1230" y="1452"/>
                    <a:pt x="1279" y="1476"/>
                    <a:pt x="1328" y="1526"/>
                  </a:cubicBezTo>
                  <a:cubicBezTo>
                    <a:pt x="1394" y="1526"/>
                    <a:pt x="1460" y="1569"/>
                    <a:pt x="1525" y="1569"/>
                  </a:cubicBezTo>
                  <a:cubicBezTo>
                    <a:pt x="1558" y="1569"/>
                    <a:pt x="1591" y="1558"/>
                    <a:pt x="1624" y="1526"/>
                  </a:cubicBezTo>
                  <a:cubicBezTo>
                    <a:pt x="1664" y="1493"/>
                    <a:pt x="1703" y="1482"/>
                    <a:pt x="1743" y="1482"/>
                  </a:cubicBezTo>
                  <a:cubicBezTo>
                    <a:pt x="1823" y="1482"/>
                    <a:pt x="1910" y="1526"/>
                    <a:pt x="2042" y="1526"/>
                  </a:cubicBezTo>
                  <a:cubicBezTo>
                    <a:pt x="2042" y="1427"/>
                    <a:pt x="2140" y="1427"/>
                    <a:pt x="2140" y="1427"/>
                  </a:cubicBezTo>
                  <a:lnTo>
                    <a:pt x="2976" y="1427"/>
                  </a:lnTo>
                  <a:cubicBezTo>
                    <a:pt x="3025" y="1378"/>
                    <a:pt x="3074" y="1378"/>
                    <a:pt x="3136" y="1378"/>
                  </a:cubicBezTo>
                  <a:cubicBezTo>
                    <a:pt x="3197" y="1378"/>
                    <a:pt x="3271" y="1378"/>
                    <a:pt x="3369" y="1329"/>
                  </a:cubicBezTo>
                  <a:lnTo>
                    <a:pt x="3468" y="1329"/>
                  </a:lnTo>
                  <a:cubicBezTo>
                    <a:pt x="3689" y="1427"/>
                    <a:pt x="3886" y="1427"/>
                    <a:pt x="3984" y="1427"/>
                  </a:cubicBezTo>
                  <a:cubicBezTo>
                    <a:pt x="4082" y="1427"/>
                    <a:pt x="4082" y="1526"/>
                    <a:pt x="4205" y="1526"/>
                  </a:cubicBezTo>
                  <a:cubicBezTo>
                    <a:pt x="4304" y="1476"/>
                    <a:pt x="4377" y="1452"/>
                    <a:pt x="4439" y="1452"/>
                  </a:cubicBezTo>
                  <a:cubicBezTo>
                    <a:pt x="4500" y="1452"/>
                    <a:pt x="4550" y="1476"/>
                    <a:pt x="4599" y="1526"/>
                  </a:cubicBezTo>
                  <a:cubicBezTo>
                    <a:pt x="4697" y="1526"/>
                    <a:pt x="4697" y="1526"/>
                    <a:pt x="4820" y="1427"/>
                  </a:cubicBezTo>
                  <a:cubicBezTo>
                    <a:pt x="4853" y="1493"/>
                    <a:pt x="4886" y="1515"/>
                    <a:pt x="4915" y="1515"/>
                  </a:cubicBezTo>
                  <a:cubicBezTo>
                    <a:pt x="4973" y="1515"/>
                    <a:pt x="5017" y="1427"/>
                    <a:pt x="5017" y="1427"/>
                  </a:cubicBezTo>
                  <a:cubicBezTo>
                    <a:pt x="5214" y="1526"/>
                    <a:pt x="5312" y="1526"/>
                    <a:pt x="5435" y="1526"/>
                  </a:cubicBezTo>
                  <a:cubicBezTo>
                    <a:pt x="5533" y="1526"/>
                    <a:pt x="5632" y="1526"/>
                    <a:pt x="5730" y="1427"/>
                  </a:cubicBezTo>
                  <a:cubicBezTo>
                    <a:pt x="5750" y="1407"/>
                    <a:pt x="5769" y="1400"/>
                    <a:pt x="5789" y="1400"/>
                  </a:cubicBezTo>
                  <a:cubicBezTo>
                    <a:pt x="5869" y="1400"/>
                    <a:pt x="5951" y="1526"/>
                    <a:pt x="6050" y="1526"/>
                  </a:cubicBezTo>
                  <a:cubicBezTo>
                    <a:pt x="6050" y="1526"/>
                    <a:pt x="6148" y="1526"/>
                    <a:pt x="6148" y="1427"/>
                  </a:cubicBezTo>
                  <a:cubicBezTo>
                    <a:pt x="6197" y="1526"/>
                    <a:pt x="6271" y="1550"/>
                    <a:pt x="6345" y="1550"/>
                  </a:cubicBezTo>
                  <a:cubicBezTo>
                    <a:pt x="6418" y="1550"/>
                    <a:pt x="6492" y="1526"/>
                    <a:pt x="6541" y="1526"/>
                  </a:cubicBezTo>
                  <a:cubicBezTo>
                    <a:pt x="6664" y="1526"/>
                    <a:pt x="6763" y="1624"/>
                    <a:pt x="6763" y="1624"/>
                  </a:cubicBezTo>
                  <a:cubicBezTo>
                    <a:pt x="6828" y="1624"/>
                    <a:pt x="6894" y="1580"/>
                    <a:pt x="6930" y="1580"/>
                  </a:cubicBezTo>
                  <a:cubicBezTo>
                    <a:pt x="6948" y="1580"/>
                    <a:pt x="6959" y="1591"/>
                    <a:pt x="6959" y="1624"/>
                  </a:cubicBezTo>
                  <a:cubicBezTo>
                    <a:pt x="7156" y="1747"/>
                    <a:pt x="7476" y="1747"/>
                    <a:pt x="7672" y="1747"/>
                  </a:cubicBezTo>
                  <a:lnTo>
                    <a:pt x="8386" y="1747"/>
                  </a:lnTo>
                  <a:cubicBezTo>
                    <a:pt x="8508" y="1747"/>
                    <a:pt x="8508" y="1624"/>
                    <a:pt x="8607" y="1624"/>
                  </a:cubicBezTo>
                  <a:cubicBezTo>
                    <a:pt x="8607" y="1624"/>
                    <a:pt x="8607" y="1747"/>
                    <a:pt x="8705" y="1747"/>
                  </a:cubicBezTo>
                  <a:cubicBezTo>
                    <a:pt x="8754" y="1685"/>
                    <a:pt x="8828" y="1655"/>
                    <a:pt x="8917" y="1655"/>
                  </a:cubicBezTo>
                  <a:cubicBezTo>
                    <a:pt x="9006" y="1655"/>
                    <a:pt x="9111" y="1685"/>
                    <a:pt x="9222" y="1747"/>
                  </a:cubicBezTo>
                  <a:cubicBezTo>
                    <a:pt x="9280" y="1710"/>
                    <a:pt x="9350" y="1695"/>
                    <a:pt x="9425" y="1695"/>
                  </a:cubicBezTo>
                  <a:cubicBezTo>
                    <a:pt x="9599" y="1695"/>
                    <a:pt x="9797" y="1776"/>
                    <a:pt x="9935" y="1845"/>
                  </a:cubicBezTo>
                  <a:cubicBezTo>
                    <a:pt x="10033" y="1747"/>
                    <a:pt x="10131" y="1747"/>
                    <a:pt x="10230" y="1624"/>
                  </a:cubicBezTo>
                  <a:cubicBezTo>
                    <a:pt x="10271" y="1665"/>
                    <a:pt x="10309" y="1679"/>
                    <a:pt x="10345" y="1679"/>
                  </a:cubicBezTo>
                  <a:cubicBezTo>
                    <a:pt x="10418" y="1679"/>
                    <a:pt x="10484" y="1624"/>
                    <a:pt x="10549" y="1624"/>
                  </a:cubicBezTo>
                  <a:cubicBezTo>
                    <a:pt x="10746" y="1747"/>
                    <a:pt x="10844" y="1747"/>
                    <a:pt x="10967" y="1747"/>
                  </a:cubicBezTo>
                  <a:cubicBezTo>
                    <a:pt x="11033" y="1747"/>
                    <a:pt x="11099" y="1692"/>
                    <a:pt x="11164" y="1692"/>
                  </a:cubicBezTo>
                  <a:cubicBezTo>
                    <a:pt x="11197" y="1692"/>
                    <a:pt x="11230" y="1706"/>
                    <a:pt x="11262" y="1747"/>
                  </a:cubicBezTo>
                  <a:cubicBezTo>
                    <a:pt x="11459" y="1747"/>
                    <a:pt x="11680" y="1747"/>
                    <a:pt x="11779" y="1624"/>
                  </a:cubicBezTo>
                  <a:cubicBezTo>
                    <a:pt x="11976" y="1624"/>
                    <a:pt x="12074" y="1526"/>
                    <a:pt x="12295" y="1526"/>
                  </a:cubicBezTo>
                  <a:cubicBezTo>
                    <a:pt x="12394" y="1526"/>
                    <a:pt x="12492" y="1427"/>
                    <a:pt x="12689" y="1329"/>
                  </a:cubicBezTo>
                  <a:cubicBezTo>
                    <a:pt x="12492" y="1329"/>
                    <a:pt x="12284" y="1373"/>
                    <a:pt x="12109" y="1373"/>
                  </a:cubicBezTo>
                  <a:cubicBezTo>
                    <a:pt x="12022" y="1373"/>
                    <a:pt x="11943" y="1362"/>
                    <a:pt x="11877" y="1329"/>
                  </a:cubicBezTo>
                  <a:cubicBezTo>
                    <a:pt x="11877" y="1132"/>
                    <a:pt x="11976" y="1132"/>
                    <a:pt x="12074" y="1009"/>
                  </a:cubicBezTo>
                  <a:cubicBezTo>
                    <a:pt x="11877" y="1009"/>
                    <a:pt x="11680" y="1009"/>
                    <a:pt x="11582" y="1132"/>
                  </a:cubicBezTo>
                  <a:cubicBezTo>
                    <a:pt x="11459" y="1009"/>
                    <a:pt x="11361" y="1009"/>
                    <a:pt x="11262" y="911"/>
                  </a:cubicBezTo>
                  <a:cubicBezTo>
                    <a:pt x="11361" y="911"/>
                    <a:pt x="11361" y="911"/>
                    <a:pt x="11459" y="812"/>
                  </a:cubicBezTo>
                  <a:lnTo>
                    <a:pt x="11164" y="812"/>
                  </a:lnTo>
                  <a:cubicBezTo>
                    <a:pt x="11066" y="812"/>
                    <a:pt x="10967" y="911"/>
                    <a:pt x="10967" y="911"/>
                  </a:cubicBezTo>
                  <a:cubicBezTo>
                    <a:pt x="10746" y="812"/>
                    <a:pt x="10648" y="812"/>
                    <a:pt x="10451" y="812"/>
                  </a:cubicBezTo>
                  <a:cubicBezTo>
                    <a:pt x="10451" y="911"/>
                    <a:pt x="10353" y="911"/>
                    <a:pt x="10353" y="911"/>
                  </a:cubicBezTo>
                  <a:cubicBezTo>
                    <a:pt x="10291" y="812"/>
                    <a:pt x="10236" y="788"/>
                    <a:pt x="10184" y="788"/>
                  </a:cubicBezTo>
                  <a:cubicBezTo>
                    <a:pt x="10131" y="788"/>
                    <a:pt x="10082" y="812"/>
                    <a:pt x="10033" y="812"/>
                  </a:cubicBezTo>
                  <a:cubicBezTo>
                    <a:pt x="9935" y="812"/>
                    <a:pt x="9935" y="714"/>
                    <a:pt x="9935" y="714"/>
                  </a:cubicBezTo>
                  <a:cubicBezTo>
                    <a:pt x="10033" y="714"/>
                    <a:pt x="10033" y="616"/>
                    <a:pt x="10033" y="616"/>
                  </a:cubicBezTo>
                  <a:lnTo>
                    <a:pt x="10230" y="616"/>
                  </a:lnTo>
                  <a:cubicBezTo>
                    <a:pt x="10353" y="616"/>
                    <a:pt x="10451" y="616"/>
                    <a:pt x="10648" y="517"/>
                  </a:cubicBezTo>
                  <a:lnTo>
                    <a:pt x="10353" y="517"/>
                  </a:lnTo>
                  <a:cubicBezTo>
                    <a:pt x="10230" y="517"/>
                    <a:pt x="10131" y="394"/>
                    <a:pt x="10131" y="394"/>
                  </a:cubicBezTo>
                  <a:cubicBezTo>
                    <a:pt x="10109" y="423"/>
                    <a:pt x="10091" y="433"/>
                    <a:pt x="10077" y="433"/>
                  </a:cubicBezTo>
                  <a:cubicBezTo>
                    <a:pt x="10040" y="433"/>
                    <a:pt x="10021" y="368"/>
                    <a:pt x="9982" y="368"/>
                  </a:cubicBezTo>
                  <a:cubicBezTo>
                    <a:pt x="9969" y="368"/>
                    <a:pt x="9954" y="376"/>
                    <a:pt x="9935" y="394"/>
                  </a:cubicBezTo>
                  <a:cubicBezTo>
                    <a:pt x="9902" y="362"/>
                    <a:pt x="9869" y="351"/>
                    <a:pt x="9835" y="351"/>
                  </a:cubicBezTo>
                  <a:cubicBezTo>
                    <a:pt x="9768" y="351"/>
                    <a:pt x="9697" y="394"/>
                    <a:pt x="9615" y="394"/>
                  </a:cubicBezTo>
                  <a:cubicBezTo>
                    <a:pt x="9549" y="394"/>
                    <a:pt x="9440" y="449"/>
                    <a:pt x="9316" y="449"/>
                  </a:cubicBezTo>
                  <a:cubicBezTo>
                    <a:pt x="9254" y="449"/>
                    <a:pt x="9189" y="435"/>
                    <a:pt x="9123" y="394"/>
                  </a:cubicBezTo>
                  <a:cubicBezTo>
                    <a:pt x="9123" y="362"/>
                    <a:pt x="9110" y="351"/>
                    <a:pt x="9091" y="351"/>
                  </a:cubicBezTo>
                  <a:cubicBezTo>
                    <a:pt x="9055" y="351"/>
                    <a:pt x="9000" y="394"/>
                    <a:pt x="9000" y="394"/>
                  </a:cubicBezTo>
                  <a:cubicBezTo>
                    <a:pt x="8935" y="394"/>
                    <a:pt x="8913" y="351"/>
                    <a:pt x="8876" y="351"/>
                  </a:cubicBezTo>
                  <a:cubicBezTo>
                    <a:pt x="8858" y="351"/>
                    <a:pt x="8836" y="362"/>
                    <a:pt x="8804" y="394"/>
                  </a:cubicBezTo>
                  <a:lnTo>
                    <a:pt x="8705" y="394"/>
                  </a:lnTo>
                  <a:cubicBezTo>
                    <a:pt x="8672" y="362"/>
                    <a:pt x="8651" y="351"/>
                    <a:pt x="8636" y="351"/>
                  </a:cubicBezTo>
                  <a:cubicBezTo>
                    <a:pt x="8607" y="351"/>
                    <a:pt x="8607" y="394"/>
                    <a:pt x="8607" y="394"/>
                  </a:cubicBezTo>
                  <a:cubicBezTo>
                    <a:pt x="8508" y="296"/>
                    <a:pt x="8386" y="296"/>
                    <a:pt x="8386" y="198"/>
                  </a:cubicBezTo>
                  <a:lnTo>
                    <a:pt x="8189" y="198"/>
                  </a:lnTo>
                  <a:cubicBezTo>
                    <a:pt x="8189" y="198"/>
                    <a:pt x="8145" y="241"/>
                    <a:pt x="8116" y="241"/>
                  </a:cubicBezTo>
                  <a:cubicBezTo>
                    <a:pt x="8101" y="241"/>
                    <a:pt x="8090" y="230"/>
                    <a:pt x="8090" y="198"/>
                  </a:cubicBezTo>
                  <a:cubicBezTo>
                    <a:pt x="8025" y="198"/>
                    <a:pt x="7959" y="154"/>
                    <a:pt x="7886" y="154"/>
                  </a:cubicBezTo>
                  <a:cubicBezTo>
                    <a:pt x="7850" y="154"/>
                    <a:pt x="7812" y="165"/>
                    <a:pt x="7771" y="198"/>
                  </a:cubicBezTo>
                  <a:cubicBezTo>
                    <a:pt x="7722" y="247"/>
                    <a:pt x="7648" y="247"/>
                    <a:pt x="7562" y="247"/>
                  </a:cubicBezTo>
                  <a:cubicBezTo>
                    <a:pt x="7476" y="247"/>
                    <a:pt x="7377" y="247"/>
                    <a:pt x="7279" y="296"/>
                  </a:cubicBezTo>
                  <a:lnTo>
                    <a:pt x="7156" y="394"/>
                  </a:lnTo>
                  <a:cubicBezTo>
                    <a:pt x="7058" y="296"/>
                    <a:pt x="6959" y="296"/>
                    <a:pt x="6861" y="296"/>
                  </a:cubicBezTo>
                  <a:lnTo>
                    <a:pt x="6345" y="296"/>
                  </a:lnTo>
                  <a:cubicBezTo>
                    <a:pt x="6324" y="275"/>
                    <a:pt x="6303" y="268"/>
                    <a:pt x="6282" y="268"/>
                  </a:cubicBezTo>
                  <a:cubicBezTo>
                    <a:pt x="6225" y="268"/>
                    <a:pt x="6169" y="324"/>
                    <a:pt x="6112" y="324"/>
                  </a:cubicBezTo>
                  <a:cubicBezTo>
                    <a:pt x="6091" y="324"/>
                    <a:pt x="6070" y="317"/>
                    <a:pt x="6050" y="296"/>
                  </a:cubicBezTo>
                  <a:lnTo>
                    <a:pt x="6050" y="99"/>
                  </a:lnTo>
                  <a:cubicBezTo>
                    <a:pt x="5927" y="99"/>
                    <a:pt x="5927" y="1"/>
                    <a:pt x="59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34;p15">
              <a:extLst>
                <a:ext uri="{FF2B5EF4-FFF2-40B4-BE49-F238E27FC236}">
                  <a16:creationId xmlns:a16="http://schemas.microsoft.com/office/drawing/2014/main" id="{F2A0B6D1-27B3-2065-0467-0897F973AD4C}"/>
                </a:ext>
              </a:extLst>
            </p:cNvPr>
            <p:cNvSpPr/>
            <p:nvPr/>
          </p:nvSpPr>
          <p:spPr>
            <a:xfrm>
              <a:off x="2164050" y="3572625"/>
              <a:ext cx="356575" cy="77575"/>
            </a:xfrm>
            <a:custGeom>
              <a:avLst/>
              <a:gdLst/>
              <a:ahLst/>
              <a:cxnLst/>
              <a:rect l="l" t="t" r="r" b="b"/>
              <a:pathLst>
                <a:path w="14263" h="3103" extrusionOk="0">
                  <a:moveTo>
                    <a:pt x="11189" y="324"/>
                  </a:moveTo>
                  <a:lnTo>
                    <a:pt x="11189" y="545"/>
                  </a:lnTo>
                  <a:cubicBezTo>
                    <a:pt x="11066" y="545"/>
                    <a:pt x="11066" y="545"/>
                    <a:pt x="10967" y="422"/>
                  </a:cubicBezTo>
                  <a:cubicBezTo>
                    <a:pt x="11066" y="422"/>
                    <a:pt x="11066" y="422"/>
                    <a:pt x="11189" y="324"/>
                  </a:cubicBezTo>
                  <a:close/>
                  <a:moveTo>
                    <a:pt x="11902" y="324"/>
                  </a:moveTo>
                  <a:cubicBezTo>
                    <a:pt x="12000" y="422"/>
                    <a:pt x="12099" y="422"/>
                    <a:pt x="12099" y="422"/>
                  </a:cubicBezTo>
                  <a:cubicBezTo>
                    <a:pt x="12099" y="545"/>
                    <a:pt x="12099" y="545"/>
                    <a:pt x="12000" y="545"/>
                  </a:cubicBezTo>
                  <a:lnTo>
                    <a:pt x="11803" y="545"/>
                  </a:lnTo>
                  <a:cubicBezTo>
                    <a:pt x="11803" y="545"/>
                    <a:pt x="11680" y="545"/>
                    <a:pt x="11680" y="644"/>
                  </a:cubicBezTo>
                  <a:cubicBezTo>
                    <a:pt x="11680" y="422"/>
                    <a:pt x="11803" y="422"/>
                    <a:pt x="11902" y="324"/>
                  </a:cubicBezTo>
                  <a:close/>
                  <a:moveTo>
                    <a:pt x="2976" y="1652"/>
                  </a:moveTo>
                  <a:cubicBezTo>
                    <a:pt x="2976" y="1775"/>
                    <a:pt x="2976" y="1775"/>
                    <a:pt x="3074" y="1775"/>
                  </a:cubicBezTo>
                  <a:lnTo>
                    <a:pt x="3074" y="1652"/>
                  </a:lnTo>
                  <a:close/>
                  <a:moveTo>
                    <a:pt x="3197" y="1554"/>
                  </a:moveTo>
                  <a:lnTo>
                    <a:pt x="3197" y="1652"/>
                  </a:lnTo>
                  <a:lnTo>
                    <a:pt x="3074" y="1652"/>
                  </a:lnTo>
                  <a:cubicBezTo>
                    <a:pt x="3074" y="1775"/>
                    <a:pt x="3074" y="1775"/>
                    <a:pt x="3197" y="1775"/>
                  </a:cubicBezTo>
                  <a:cubicBezTo>
                    <a:pt x="3074" y="1775"/>
                    <a:pt x="3074" y="1873"/>
                    <a:pt x="3074" y="1873"/>
                  </a:cubicBezTo>
                  <a:cubicBezTo>
                    <a:pt x="2779" y="1873"/>
                    <a:pt x="2460" y="2070"/>
                    <a:pt x="2165" y="2070"/>
                  </a:cubicBezTo>
                  <a:cubicBezTo>
                    <a:pt x="2066" y="2168"/>
                    <a:pt x="1968" y="2168"/>
                    <a:pt x="1968" y="2267"/>
                  </a:cubicBezTo>
                  <a:cubicBezTo>
                    <a:pt x="1746" y="2267"/>
                    <a:pt x="1550" y="2267"/>
                    <a:pt x="1451" y="2390"/>
                  </a:cubicBezTo>
                  <a:cubicBezTo>
                    <a:pt x="1451" y="2168"/>
                    <a:pt x="1550" y="2267"/>
                    <a:pt x="1648" y="2168"/>
                  </a:cubicBezTo>
                  <a:cubicBezTo>
                    <a:pt x="1550" y="2168"/>
                    <a:pt x="1550" y="2070"/>
                    <a:pt x="1550" y="2070"/>
                  </a:cubicBezTo>
                  <a:lnTo>
                    <a:pt x="1550" y="1972"/>
                  </a:lnTo>
                  <a:cubicBezTo>
                    <a:pt x="1648" y="2021"/>
                    <a:pt x="1753" y="2045"/>
                    <a:pt x="1857" y="2045"/>
                  </a:cubicBezTo>
                  <a:cubicBezTo>
                    <a:pt x="1962" y="2045"/>
                    <a:pt x="2066" y="2021"/>
                    <a:pt x="2165" y="1972"/>
                  </a:cubicBezTo>
                  <a:cubicBezTo>
                    <a:pt x="2214" y="1922"/>
                    <a:pt x="2287" y="1922"/>
                    <a:pt x="2364" y="1922"/>
                  </a:cubicBezTo>
                  <a:cubicBezTo>
                    <a:pt x="2441" y="1922"/>
                    <a:pt x="2521" y="1922"/>
                    <a:pt x="2583" y="1873"/>
                  </a:cubicBezTo>
                  <a:cubicBezTo>
                    <a:pt x="2615" y="1840"/>
                    <a:pt x="2648" y="1829"/>
                    <a:pt x="2681" y="1829"/>
                  </a:cubicBezTo>
                  <a:cubicBezTo>
                    <a:pt x="2746" y="1829"/>
                    <a:pt x="2812" y="1873"/>
                    <a:pt x="2878" y="1873"/>
                  </a:cubicBezTo>
                  <a:cubicBezTo>
                    <a:pt x="2878" y="1775"/>
                    <a:pt x="2976" y="1775"/>
                    <a:pt x="2976" y="1652"/>
                  </a:cubicBezTo>
                  <a:lnTo>
                    <a:pt x="2681" y="1652"/>
                  </a:lnTo>
                  <a:lnTo>
                    <a:pt x="2681" y="1554"/>
                  </a:lnTo>
                  <a:close/>
                  <a:moveTo>
                    <a:pt x="11668" y="1"/>
                  </a:moveTo>
                  <a:cubicBezTo>
                    <a:pt x="11647" y="1"/>
                    <a:pt x="11599" y="57"/>
                    <a:pt x="11545" y="57"/>
                  </a:cubicBezTo>
                  <a:cubicBezTo>
                    <a:pt x="11525" y="57"/>
                    <a:pt x="11505" y="50"/>
                    <a:pt x="11484" y="29"/>
                  </a:cubicBezTo>
                  <a:lnTo>
                    <a:pt x="11287" y="29"/>
                  </a:lnTo>
                  <a:cubicBezTo>
                    <a:pt x="11189" y="127"/>
                    <a:pt x="11066" y="226"/>
                    <a:pt x="10967" y="324"/>
                  </a:cubicBezTo>
                  <a:cubicBezTo>
                    <a:pt x="10902" y="324"/>
                    <a:pt x="10793" y="280"/>
                    <a:pt x="10698" y="280"/>
                  </a:cubicBezTo>
                  <a:cubicBezTo>
                    <a:pt x="10650" y="280"/>
                    <a:pt x="10607" y="291"/>
                    <a:pt x="10574" y="324"/>
                  </a:cubicBezTo>
                  <a:cubicBezTo>
                    <a:pt x="10451" y="422"/>
                    <a:pt x="10574" y="545"/>
                    <a:pt x="10451" y="644"/>
                  </a:cubicBezTo>
                  <a:cubicBezTo>
                    <a:pt x="10451" y="742"/>
                    <a:pt x="10353" y="742"/>
                    <a:pt x="10353" y="840"/>
                  </a:cubicBezTo>
                  <a:cubicBezTo>
                    <a:pt x="10327" y="789"/>
                    <a:pt x="10294" y="771"/>
                    <a:pt x="10259" y="771"/>
                  </a:cubicBezTo>
                  <a:cubicBezTo>
                    <a:pt x="10179" y="771"/>
                    <a:pt x="10082" y="861"/>
                    <a:pt x="10010" y="861"/>
                  </a:cubicBezTo>
                  <a:cubicBezTo>
                    <a:pt x="9991" y="861"/>
                    <a:pt x="9974" y="855"/>
                    <a:pt x="9959" y="840"/>
                  </a:cubicBezTo>
                  <a:cubicBezTo>
                    <a:pt x="10058" y="742"/>
                    <a:pt x="10156" y="742"/>
                    <a:pt x="10156" y="644"/>
                  </a:cubicBezTo>
                  <a:cubicBezTo>
                    <a:pt x="10058" y="644"/>
                    <a:pt x="9836" y="644"/>
                    <a:pt x="9738" y="742"/>
                  </a:cubicBezTo>
                  <a:cubicBezTo>
                    <a:pt x="9640" y="742"/>
                    <a:pt x="9541" y="742"/>
                    <a:pt x="9345" y="840"/>
                  </a:cubicBezTo>
                  <a:cubicBezTo>
                    <a:pt x="9263" y="840"/>
                    <a:pt x="9192" y="797"/>
                    <a:pt x="9124" y="797"/>
                  </a:cubicBezTo>
                  <a:cubicBezTo>
                    <a:pt x="9090" y="797"/>
                    <a:pt x="9058" y="808"/>
                    <a:pt x="9025" y="840"/>
                  </a:cubicBezTo>
                  <a:cubicBezTo>
                    <a:pt x="9025" y="939"/>
                    <a:pt x="8927" y="939"/>
                    <a:pt x="8927" y="939"/>
                  </a:cubicBezTo>
                  <a:cubicBezTo>
                    <a:pt x="8828" y="939"/>
                    <a:pt x="8730" y="1037"/>
                    <a:pt x="8607" y="1037"/>
                  </a:cubicBezTo>
                  <a:cubicBezTo>
                    <a:pt x="8558" y="988"/>
                    <a:pt x="8509" y="988"/>
                    <a:pt x="8459" y="988"/>
                  </a:cubicBezTo>
                  <a:cubicBezTo>
                    <a:pt x="8410" y="988"/>
                    <a:pt x="8361" y="988"/>
                    <a:pt x="8312" y="939"/>
                  </a:cubicBezTo>
                  <a:cubicBezTo>
                    <a:pt x="8213" y="1037"/>
                    <a:pt x="8115" y="1037"/>
                    <a:pt x="7992" y="1037"/>
                  </a:cubicBezTo>
                  <a:lnTo>
                    <a:pt x="7795" y="1037"/>
                  </a:lnTo>
                  <a:cubicBezTo>
                    <a:pt x="7795" y="1160"/>
                    <a:pt x="7697" y="1160"/>
                    <a:pt x="7697" y="1160"/>
                  </a:cubicBezTo>
                  <a:lnTo>
                    <a:pt x="6886" y="1160"/>
                  </a:lnTo>
                  <a:cubicBezTo>
                    <a:pt x="6566" y="1160"/>
                    <a:pt x="6369" y="1160"/>
                    <a:pt x="6050" y="1357"/>
                  </a:cubicBezTo>
                  <a:cubicBezTo>
                    <a:pt x="5951" y="1455"/>
                    <a:pt x="5755" y="1455"/>
                    <a:pt x="5533" y="1455"/>
                  </a:cubicBezTo>
                  <a:lnTo>
                    <a:pt x="5435" y="1554"/>
                  </a:lnTo>
                  <a:lnTo>
                    <a:pt x="5238" y="1554"/>
                  </a:lnTo>
                  <a:cubicBezTo>
                    <a:pt x="5140" y="1554"/>
                    <a:pt x="5140" y="1652"/>
                    <a:pt x="5140" y="1652"/>
                  </a:cubicBezTo>
                  <a:lnTo>
                    <a:pt x="4820" y="1652"/>
                  </a:lnTo>
                  <a:cubicBezTo>
                    <a:pt x="4722" y="1652"/>
                    <a:pt x="4623" y="1775"/>
                    <a:pt x="4525" y="1775"/>
                  </a:cubicBezTo>
                  <a:cubicBezTo>
                    <a:pt x="4427" y="1775"/>
                    <a:pt x="4427" y="1775"/>
                    <a:pt x="4304" y="1652"/>
                  </a:cubicBezTo>
                  <a:cubicBezTo>
                    <a:pt x="4427" y="1554"/>
                    <a:pt x="4722" y="1554"/>
                    <a:pt x="4918" y="1455"/>
                  </a:cubicBezTo>
                  <a:cubicBezTo>
                    <a:pt x="4787" y="1455"/>
                    <a:pt x="4700" y="1411"/>
                    <a:pt x="4627" y="1411"/>
                  </a:cubicBezTo>
                  <a:cubicBezTo>
                    <a:pt x="4591" y="1411"/>
                    <a:pt x="4558" y="1422"/>
                    <a:pt x="4525" y="1455"/>
                  </a:cubicBezTo>
                  <a:cubicBezTo>
                    <a:pt x="4304" y="1455"/>
                    <a:pt x="4205" y="1357"/>
                    <a:pt x="4205" y="1357"/>
                  </a:cubicBezTo>
                  <a:cubicBezTo>
                    <a:pt x="4107" y="1406"/>
                    <a:pt x="4033" y="1406"/>
                    <a:pt x="3972" y="1406"/>
                  </a:cubicBezTo>
                  <a:cubicBezTo>
                    <a:pt x="3910" y="1406"/>
                    <a:pt x="3861" y="1406"/>
                    <a:pt x="3812" y="1455"/>
                  </a:cubicBezTo>
                  <a:lnTo>
                    <a:pt x="3910" y="1554"/>
                  </a:lnTo>
                  <a:cubicBezTo>
                    <a:pt x="3812" y="1652"/>
                    <a:pt x="3689" y="1652"/>
                    <a:pt x="3492" y="1652"/>
                  </a:cubicBezTo>
                  <a:cubicBezTo>
                    <a:pt x="3492" y="1554"/>
                    <a:pt x="3591" y="1554"/>
                    <a:pt x="3689" y="1455"/>
                  </a:cubicBezTo>
                  <a:cubicBezTo>
                    <a:pt x="3558" y="1455"/>
                    <a:pt x="3427" y="1499"/>
                    <a:pt x="3325" y="1499"/>
                  </a:cubicBezTo>
                  <a:cubicBezTo>
                    <a:pt x="3274" y="1499"/>
                    <a:pt x="3230" y="1488"/>
                    <a:pt x="3197" y="1455"/>
                  </a:cubicBezTo>
                  <a:lnTo>
                    <a:pt x="3074" y="1455"/>
                  </a:lnTo>
                  <a:cubicBezTo>
                    <a:pt x="3042" y="1488"/>
                    <a:pt x="2998" y="1499"/>
                    <a:pt x="2950" y="1499"/>
                  </a:cubicBezTo>
                  <a:cubicBezTo>
                    <a:pt x="2856" y="1499"/>
                    <a:pt x="2746" y="1455"/>
                    <a:pt x="2681" y="1455"/>
                  </a:cubicBezTo>
                  <a:cubicBezTo>
                    <a:pt x="2361" y="1652"/>
                    <a:pt x="2066" y="1652"/>
                    <a:pt x="1845" y="1775"/>
                  </a:cubicBezTo>
                  <a:cubicBezTo>
                    <a:pt x="1845" y="1775"/>
                    <a:pt x="1746" y="1775"/>
                    <a:pt x="1746" y="1652"/>
                  </a:cubicBezTo>
                  <a:cubicBezTo>
                    <a:pt x="1746" y="1775"/>
                    <a:pt x="1648" y="1775"/>
                    <a:pt x="1648" y="1873"/>
                  </a:cubicBezTo>
                  <a:cubicBezTo>
                    <a:pt x="1550" y="1775"/>
                    <a:pt x="1550" y="1652"/>
                    <a:pt x="1550" y="1652"/>
                  </a:cubicBezTo>
                  <a:cubicBezTo>
                    <a:pt x="1451" y="1652"/>
                    <a:pt x="1451" y="1775"/>
                    <a:pt x="1353" y="1775"/>
                  </a:cubicBezTo>
                  <a:cubicBezTo>
                    <a:pt x="1287" y="1738"/>
                    <a:pt x="1223" y="1723"/>
                    <a:pt x="1163" y="1723"/>
                  </a:cubicBezTo>
                  <a:cubicBezTo>
                    <a:pt x="1023" y="1723"/>
                    <a:pt x="906" y="1804"/>
                    <a:pt x="837" y="1873"/>
                  </a:cubicBezTo>
                  <a:lnTo>
                    <a:pt x="738" y="1873"/>
                  </a:lnTo>
                  <a:cubicBezTo>
                    <a:pt x="517" y="1972"/>
                    <a:pt x="222" y="2070"/>
                    <a:pt x="1" y="2168"/>
                  </a:cubicBezTo>
                  <a:cubicBezTo>
                    <a:pt x="1" y="2390"/>
                    <a:pt x="1" y="2488"/>
                    <a:pt x="124" y="2685"/>
                  </a:cubicBezTo>
                  <a:lnTo>
                    <a:pt x="222" y="2685"/>
                  </a:lnTo>
                  <a:cubicBezTo>
                    <a:pt x="419" y="2390"/>
                    <a:pt x="738" y="2488"/>
                    <a:pt x="1033" y="2390"/>
                  </a:cubicBezTo>
                  <a:lnTo>
                    <a:pt x="1033" y="2390"/>
                  </a:lnTo>
                  <a:cubicBezTo>
                    <a:pt x="935" y="2488"/>
                    <a:pt x="837" y="2685"/>
                    <a:pt x="837" y="2685"/>
                  </a:cubicBezTo>
                  <a:cubicBezTo>
                    <a:pt x="792" y="2665"/>
                    <a:pt x="753" y="2657"/>
                    <a:pt x="717" y="2657"/>
                  </a:cubicBezTo>
                  <a:cubicBezTo>
                    <a:pt x="572" y="2657"/>
                    <a:pt x="478" y="2783"/>
                    <a:pt x="320" y="2783"/>
                  </a:cubicBezTo>
                  <a:lnTo>
                    <a:pt x="320" y="2881"/>
                  </a:lnTo>
                  <a:cubicBezTo>
                    <a:pt x="320" y="3004"/>
                    <a:pt x="419" y="3004"/>
                    <a:pt x="419" y="3004"/>
                  </a:cubicBezTo>
                  <a:lnTo>
                    <a:pt x="517" y="3004"/>
                  </a:lnTo>
                  <a:cubicBezTo>
                    <a:pt x="615" y="3004"/>
                    <a:pt x="615" y="3004"/>
                    <a:pt x="615" y="2881"/>
                  </a:cubicBezTo>
                  <a:lnTo>
                    <a:pt x="1033" y="2881"/>
                  </a:lnTo>
                  <a:cubicBezTo>
                    <a:pt x="1132" y="3004"/>
                    <a:pt x="1132" y="3004"/>
                    <a:pt x="1132" y="3103"/>
                  </a:cubicBezTo>
                  <a:cubicBezTo>
                    <a:pt x="1230" y="3103"/>
                    <a:pt x="1353" y="3004"/>
                    <a:pt x="1550" y="3004"/>
                  </a:cubicBezTo>
                  <a:cubicBezTo>
                    <a:pt x="1550" y="3004"/>
                    <a:pt x="1648" y="2881"/>
                    <a:pt x="1746" y="2783"/>
                  </a:cubicBezTo>
                  <a:lnTo>
                    <a:pt x="1968" y="2783"/>
                  </a:lnTo>
                  <a:cubicBezTo>
                    <a:pt x="2107" y="2713"/>
                    <a:pt x="2197" y="2644"/>
                    <a:pt x="2351" y="2644"/>
                  </a:cubicBezTo>
                  <a:cubicBezTo>
                    <a:pt x="2414" y="2644"/>
                    <a:pt x="2489" y="2656"/>
                    <a:pt x="2583" y="2685"/>
                  </a:cubicBezTo>
                  <a:cubicBezTo>
                    <a:pt x="2583" y="2586"/>
                    <a:pt x="2607" y="2562"/>
                    <a:pt x="2644" y="2562"/>
                  </a:cubicBezTo>
                  <a:cubicBezTo>
                    <a:pt x="2681" y="2562"/>
                    <a:pt x="2730" y="2586"/>
                    <a:pt x="2779" y="2586"/>
                  </a:cubicBezTo>
                  <a:cubicBezTo>
                    <a:pt x="2878" y="2488"/>
                    <a:pt x="2976" y="2488"/>
                    <a:pt x="2976" y="2488"/>
                  </a:cubicBezTo>
                  <a:cubicBezTo>
                    <a:pt x="3074" y="2488"/>
                    <a:pt x="3197" y="2390"/>
                    <a:pt x="3296" y="2390"/>
                  </a:cubicBezTo>
                  <a:cubicBezTo>
                    <a:pt x="3352" y="2418"/>
                    <a:pt x="3408" y="2430"/>
                    <a:pt x="3465" y="2430"/>
                  </a:cubicBezTo>
                  <a:cubicBezTo>
                    <a:pt x="3607" y="2430"/>
                    <a:pt x="3752" y="2354"/>
                    <a:pt x="3910" y="2267"/>
                  </a:cubicBezTo>
                  <a:cubicBezTo>
                    <a:pt x="4041" y="2267"/>
                    <a:pt x="4173" y="2223"/>
                    <a:pt x="4311" y="2223"/>
                  </a:cubicBezTo>
                  <a:cubicBezTo>
                    <a:pt x="4380" y="2223"/>
                    <a:pt x="4451" y="2234"/>
                    <a:pt x="4525" y="2267"/>
                  </a:cubicBezTo>
                  <a:cubicBezTo>
                    <a:pt x="4722" y="2070"/>
                    <a:pt x="4820" y="1972"/>
                    <a:pt x="5041" y="1873"/>
                  </a:cubicBezTo>
                  <a:lnTo>
                    <a:pt x="5041" y="1972"/>
                  </a:lnTo>
                  <a:cubicBezTo>
                    <a:pt x="5337" y="1873"/>
                    <a:pt x="5755" y="1873"/>
                    <a:pt x="6050" y="1775"/>
                  </a:cubicBezTo>
                  <a:cubicBezTo>
                    <a:pt x="6271" y="1873"/>
                    <a:pt x="6468" y="1873"/>
                    <a:pt x="6664" y="1873"/>
                  </a:cubicBezTo>
                  <a:cubicBezTo>
                    <a:pt x="6697" y="1906"/>
                    <a:pt x="6744" y="1917"/>
                    <a:pt x="6791" y="1917"/>
                  </a:cubicBezTo>
                  <a:cubicBezTo>
                    <a:pt x="6886" y="1917"/>
                    <a:pt x="6984" y="1873"/>
                    <a:pt x="6984" y="1873"/>
                  </a:cubicBezTo>
                  <a:cubicBezTo>
                    <a:pt x="7082" y="1824"/>
                    <a:pt x="7156" y="1824"/>
                    <a:pt x="7233" y="1824"/>
                  </a:cubicBezTo>
                  <a:cubicBezTo>
                    <a:pt x="7310" y="1824"/>
                    <a:pt x="7390" y="1824"/>
                    <a:pt x="7500" y="1775"/>
                  </a:cubicBezTo>
                  <a:cubicBezTo>
                    <a:pt x="7599" y="1775"/>
                    <a:pt x="7795" y="1775"/>
                    <a:pt x="7992" y="1652"/>
                  </a:cubicBezTo>
                  <a:cubicBezTo>
                    <a:pt x="8312" y="1554"/>
                    <a:pt x="8607" y="1554"/>
                    <a:pt x="8828" y="1455"/>
                  </a:cubicBezTo>
                  <a:lnTo>
                    <a:pt x="8927" y="1455"/>
                  </a:lnTo>
                  <a:cubicBezTo>
                    <a:pt x="9123" y="1357"/>
                    <a:pt x="9345" y="1357"/>
                    <a:pt x="9640" y="1258"/>
                  </a:cubicBezTo>
                  <a:lnTo>
                    <a:pt x="9738" y="1258"/>
                  </a:lnTo>
                  <a:cubicBezTo>
                    <a:pt x="9836" y="1160"/>
                    <a:pt x="10058" y="1160"/>
                    <a:pt x="10058" y="1037"/>
                  </a:cubicBezTo>
                  <a:cubicBezTo>
                    <a:pt x="10254" y="1037"/>
                    <a:pt x="10353" y="1037"/>
                    <a:pt x="10451" y="1160"/>
                  </a:cubicBezTo>
                  <a:cubicBezTo>
                    <a:pt x="10451" y="1037"/>
                    <a:pt x="10574" y="1037"/>
                    <a:pt x="10574" y="1037"/>
                  </a:cubicBezTo>
                  <a:cubicBezTo>
                    <a:pt x="10771" y="1037"/>
                    <a:pt x="10869" y="1160"/>
                    <a:pt x="11066" y="1160"/>
                  </a:cubicBezTo>
                  <a:cubicBezTo>
                    <a:pt x="11029" y="1233"/>
                    <a:pt x="10993" y="1252"/>
                    <a:pt x="10957" y="1252"/>
                  </a:cubicBezTo>
                  <a:cubicBezTo>
                    <a:pt x="10917" y="1252"/>
                    <a:pt x="10877" y="1229"/>
                    <a:pt x="10838" y="1229"/>
                  </a:cubicBezTo>
                  <a:cubicBezTo>
                    <a:pt x="10815" y="1229"/>
                    <a:pt x="10793" y="1236"/>
                    <a:pt x="10771" y="1258"/>
                  </a:cubicBezTo>
                  <a:lnTo>
                    <a:pt x="10771" y="1357"/>
                  </a:lnTo>
                  <a:cubicBezTo>
                    <a:pt x="10967" y="1357"/>
                    <a:pt x="11189" y="1357"/>
                    <a:pt x="11484" y="1258"/>
                  </a:cubicBezTo>
                  <a:lnTo>
                    <a:pt x="11484" y="1357"/>
                  </a:lnTo>
                  <a:cubicBezTo>
                    <a:pt x="11582" y="1357"/>
                    <a:pt x="11582" y="1258"/>
                    <a:pt x="11680" y="1258"/>
                  </a:cubicBezTo>
                  <a:cubicBezTo>
                    <a:pt x="11731" y="1281"/>
                    <a:pt x="11780" y="1288"/>
                    <a:pt x="11829" y="1288"/>
                  </a:cubicBezTo>
                  <a:cubicBezTo>
                    <a:pt x="11917" y="1288"/>
                    <a:pt x="12006" y="1265"/>
                    <a:pt x="12107" y="1265"/>
                  </a:cubicBezTo>
                  <a:cubicBezTo>
                    <a:pt x="12199" y="1265"/>
                    <a:pt x="12300" y="1284"/>
                    <a:pt x="12418" y="1357"/>
                  </a:cubicBezTo>
                  <a:cubicBezTo>
                    <a:pt x="12445" y="1302"/>
                    <a:pt x="12480" y="1286"/>
                    <a:pt x="12520" y="1286"/>
                  </a:cubicBezTo>
                  <a:cubicBezTo>
                    <a:pt x="12585" y="1286"/>
                    <a:pt x="12664" y="1330"/>
                    <a:pt x="12749" y="1330"/>
                  </a:cubicBezTo>
                  <a:cubicBezTo>
                    <a:pt x="12801" y="1330"/>
                    <a:pt x="12856" y="1313"/>
                    <a:pt x="12910" y="1258"/>
                  </a:cubicBezTo>
                  <a:cubicBezTo>
                    <a:pt x="13131" y="1258"/>
                    <a:pt x="13230" y="1160"/>
                    <a:pt x="13426" y="1160"/>
                  </a:cubicBezTo>
                  <a:lnTo>
                    <a:pt x="13426" y="1037"/>
                  </a:lnTo>
                  <a:lnTo>
                    <a:pt x="13648" y="1037"/>
                  </a:lnTo>
                  <a:cubicBezTo>
                    <a:pt x="13746" y="939"/>
                    <a:pt x="13746" y="840"/>
                    <a:pt x="13844" y="840"/>
                  </a:cubicBezTo>
                  <a:cubicBezTo>
                    <a:pt x="13943" y="840"/>
                    <a:pt x="14139" y="742"/>
                    <a:pt x="14262" y="644"/>
                  </a:cubicBezTo>
                  <a:cubicBezTo>
                    <a:pt x="14139" y="644"/>
                    <a:pt x="14041" y="742"/>
                    <a:pt x="13943" y="742"/>
                  </a:cubicBezTo>
                  <a:cubicBezTo>
                    <a:pt x="13844" y="742"/>
                    <a:pt x="13844" y="644"/>
                    <a:pt x="13844" y="644"/>
                  </a:cubicBezTo>
                  <a:lnTo>
                    <a:pt x="13844" y="545"/>
                  </a:lnTo>
                  <a:lnTo>
                    <a:pt x="13746" y="422"/>
                  </a:lnTo>
                  <a:cubicBezTo>
                    <a:pt x="13844" y="422"/>
                    <a:pt x="13943" y="422"/>
                    <a:pt x="13943" y="324"/>
                  </a:cubicBezTo>
                  <a:lnTo>
                    <a:pt x="13525" y="324"/>
                  </a:lnTo>
                  <a:cubicBezTo>
                    <a:pt x="13426" y="324"/>
                    <a:pt x="13328" y="422"/>
                    <a:pt x="13230" y="422"/>
                  </a:cubicBezTo>
                  <a:cubicBezTo>
                    <a:pt x="13131" y="545"/>
                    <a:pt x="13033" y="545"/>
                    <a:pt x="12812" y="545"/>
                  </a:cubicBezTo>
                  <a:lnTo>
                    <a:pt x="12713" y="545"/>
                  </a:lnTo>
                  <a:cubicBezTo>
                    <a:pt x="12517" y="545"/>
                    <a:pt x="12418" y="545"/>
                    <a:pt x="12418" y="324"/>
                  </a:cubicBezTo>
                  <a:cubicBezTo>
                    <a:pt x="12517" y="324"/>
                    <a:pt x="12615" y="226"/>
                    <a:pt x="12713" y="226"/>
                  </a:cubicBezTo>
                  <a:cubicBezTo>
                    <a:pt x="12812" y="226"/>
                    <a:pt x="12812" y="226"/>
                    <a:pt x="12812" y="324"/>
                  </a:cubicBezTo>
                  <a:lnTo>
                    <a:pt x="12812" y="127"/>
                  </a:lnTo>
                  <a:lnTo>
                    <a:pt x="12517" y="127"/>
                  </a:lnTo>
                  <a:cubicBezTo>
                    <a:pt x="12418" y="127"/>
                    <a:pt x="12418" y="127"/>
                    <a:pt x="12295" y="29"/>
                  </a:cubicBezTo>
                  <a:cubicBezTo>
                    <a:pt x="12197" y="29"/>
                    <a:pt x="12197" y="127"/>
                    <a:pt x="12197" y="127"/>
                  </a:cubicBezTo>
                  <a:cubicBezTo>
                    <a:pt x="12099" y="29"/>
                    <a:pt x="12000" y="29"/>
                    <a:pt x="11902" y="29"/>
                  </a:cubicBezTo>
                  <a:cubicBezTo>
                    <a:pt x="11836" y="29"/>
                    <a:pt x="11814" y="73"/>
                    <a:pt x="11771" y="73"/>
                  </a:cubicBezTo>
                  <a:cubicBezTo>
                    <a:pt x="11749" y="73"/>
                    <a:pt x="11721" y="62"/>
                    <a:pt x="11680" y="29"/>
                  </a:cubicBezTo>
                  <a:cubicBezTo>
                    <a:pt x="11680" y="8"/>
                    <a:pt x="11676" y="1"/>
                    <a:pt x="11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35;p15">
              <a:extLst>
                <a:ext uri="{FF2B5EF4-FFF2-40B4-BE49-F238E27FC236}">
                  <a16:creationId xmlns:a16="http://schemas.microsoft.com/office/drawing/2014/main" id="{E7C665E6-E153-BDEF-CF03-59C78C5AC31A}"/>
                </a:ext>
              </a:extLst>
            </p:cNvPr>
            <p:cNvSpPr/>
            <p:nvPr/>
          </p:nvSpPr>
          <p:spPr>
            <a:xfrm>
              <a:off x="3252725" y="3593625"/>
              <a:ext cx="100225" cy="69700"/>
            </a:xfrm>
            <a:custGeom>
              <a:avLst/>
              <a:gdLst/>
              <a:ahLst/>
              <a:cxnLst/>
              <a:rect l="l" t="t" r="r" b="b"/>
              <a:pathLst>
                <a:path w="4009" h="2788" extrusionOk="0">
                  <a:moveTo>
                    <a:pt x="2878" y="418"/>
                  </a:moveTo>
                  <a:lnTo>
                    <a:pt x="2780" y="517"/>
                  </a:lnTo>
                  <a:cubicBezTo>
                    <a:pt x="2681" y="615"/>
                    <a:pt x="2681" y="615"/>
                    <a:pt x="2558" y="615"/>
                  </a:cubicBezTo>
                  <a:cubicBezTo>
                    <a:pt x="2558" y="615"/>
                    <a:pt x="2534" y="591"/>
                    <a:pt x="2497" y="591"/>
                  </a:cubicBezTo>
                  <a:cubicBezTo>
                    <a:pt x="2460" y="591"/>
                    <a:pt x="2411" y="615"/>
                    <a:pt x="2362" y="714"/>
                  </a:cubicBezTo>
                  <a:cubicBezTo>
                    <a:pt x="2362" y="615"/>
                    <a:pt x="2362" y="615"/>
                    <a:pt x="2263" y="517"/>
                  </a:cubicBezTo>
                  <a:cubicBezTo>
                    <a:pt x="2460" y="517"/>
                    <a:pt x="2681" y="418"/>
                    <a:pt x="2878" y="418"/>
                  </a:cubicBezTo>
                  <a:close/>
                  <a:moveTo>
                    <a:pt x="1944" y="0"/>
                  </a:moveTo>
                  <a:cubicBezTo>
                    <a:pt x="1845" y="99"/>
                    <a:pt x="1648" y="99"/>
                    <a:pt x="1452" y="99"/>
                  </a:cubicBezTo>
                  <a:lnTo>
                    <a:pt x="1452" y="197"/>
                  </a:lnTo>
                  <a:lnTo>
                    <a:pt x="1230" y="197"/>
                  </a:lnTo>
                  <a:cubicBezTo>
                    <a:pt x="1329" y="418"/>
                    <a:pt x="1452" y="418"/>
                    <a:pt x="1648" y="418"/>
                  </a:cubicBezTo>
                  <a:cubicBezTo>
                    <a:pt x="1550" y="517"/>
                    <a:pt x="1452" y="517"/>
                    <a:pt x="1329" y="517"/>
                  </a:cubicBezTo>
                  <a:cubicBezTo>
                    <a:pt x="1329" y="615"/>
                    <a:pt x="1329" y="615"/>
                    <a:pt x="1452" y="615"/>
                  </a:cubicBezTo>
                  <a:cubicBezTo>
                    <a:pt x="1329" y="615"/>
                    <a:pt x="1329" y="615"/>
                    <a:pt x="1230" y="714"/>
                  </a:cubicBezTo>
                  <a:cubicBezTo>
                    <a:pt x="1329" y="714"/>
                    <a:pt x="1452" y="812"/>
                    <a:pt x="1550" y="812"/>
                  </a:cubicBezTo>
                  <a:cubicBezTo>
                    <a:pt x="1329" y="935"/>
                    <a:pt x="1230" y="935"/>
                    <a:pt x="1132" y="1033"/>
                  </a:cubicBezTo>
                  <a:cubicBezTo>
                    <a:pt x="1132" y="1132"/>
                    <a:pt x="1230" y="1132"/>
                    <a:pt x="1329" y="1230"/>
                  </a:cubicBezTo>
                  <a:cubicBezTo>
                    <a:pt x="1263" y="1230"/>
                    <a:pt x="1198" y="1274"/>
                    <a:pt x="1161" y="1274"/>
                  </a:cubicBezTo>
                  <a:cubicBezTo>
                    <a:pt x="1143" y="1274"/>
                    <a:pt x="1132" y="1263"/>
                    <a:pt x="1132" y="1230"/>
                  </a:cubicBezTo>
                  <a:cubicBezTo>
                    <a:pt x="1034" y="1181"/>
                    <a:pt x="929" y="1181"/>
                    <a:pt x="825" y="1181"/>
                  </a:cubicBezTo>
                  <a:cubicBezTo>
                    <a:pt x="720" y="1181"/>
                    <a:pt x="616" y="1181"/>
                    <a:pt x="517" y="1132"/>
                  </a:cubicBezTo>
                  <a:lnTo>
                    <a:pt x="517" y="1230"/>
                  </a:lnTo>
                  <a:lnTo>
                    <a:pt x="837" y="1230"/>
                  </a:lnTo>
                  <a:cubicBezTo>
                    <a:pt x="714" y="1328"/>
                    <a:pt x="517" y="1427"/>
                    <a:pt x="419" y="1550"/>
                  </a:cubicBezTo>
                  <a:cubicBezTo>
                    <a:pt x="321" y="1427"/>
                    <a:pt x="222" y="1427"/>
                    <a:pt x="1" y="1427"/>
                  </a:cubicBezTo>
                  <a:lnTo>
                    <a:pt x="1" y="1550"/>
                  </a:lnTo>
                  <a:cubicBezTo>
                    <a:pt x="1" y="1648"/>
                    <a:pt x="99" y="1648"/>
                    <a:pt x="99" y="1746"/>
                  </a:cubicBezTo>
                  <a:lnTo>
                    <a:pt x="1" y="1746"/>
                  </a:lnTo>
                  <a:cubicBezTo>
                    <a:pt x="1" y="1845"/>
                    <a:pt x="99" y="1845"/>
                    <a:pt x="99" y="1943"/>
                  </a:cubicBezTo>
                  <a:cubicBezTo>
                    <a:pt x="321" y="1943"/>
                    <a:pt x="616" y="1943"/>
                    <a:pt x="837" y="2164"/>
                  </a:cubicBezTo>
                  <a:cubicBezTo>
                    <a:pt x="837" y="2164"/>
                    <a:pt x="714" y="2164"/>
                    <a:pt x="714" y="2263"/>
                  </a:cubicBezTo>
                  <a:cubicBezTo>
                    <a:pt x="837" y="2361"/>
                    <a:pt x="714" y="2656"/>
                    <a:pt x="935" y="2779"/>
                  </a:cubicBezTo>
                  <a:lnTo>
                    <a:pt x="1034" y="2656"/>
                  </a:lnTo>
                  <a:cubicBezTo>
                    <a:pt x="1119" y="2752"/>
                    <a:pt x="1227" y="2788"/>
                    <a:pt x="1338" y="2788"/>
                  </a:cubicBezTo>
                  <a:cubicBezTo>
                    <a:pt x="1484" y="2788"/>
                    <a:pt x="1635" y="2726"/>
                    <a:pt x="1747" y="2656"/>
                  </a:cubicBezTo>
                  <a:lnTo>
                    <a:pt x="1747" y="2558"/>
                  </a:lnTo>
                  <a:cubicBezTo>
                    <a:pt x="1845" y="2459"/>
                    <a:pt x="1944" y="2361"/>
                    <a:pt x="2165" y="2361"/>
                  </a:cubicBezTo>
                  <a:cubicBezTo>
                    <a:pt x="2165" y="2459"/>
                    <a:pt x="2066" y="2656"/>
                    <a:pt x="2263" y="2779"/>
                  </a:cubicBezTo>
                  <a:lnTo>
                    <a:pt x="2460" y="2779"/>
                  </a:lnTo>
                  <a:lnTo>
                    <a:pt x="2460" y="2656"/>
                  </a:lnTo>
                  <a:cubicBezTo>
                    <a:pt x="2460" y="2656"/>
                    <a:pt x="2362" y="2558"/>
                    <a:pt x="2263" y="2558"/>
                  </a:cubicBezTo>
                  <a:cubicBezTo>
                    <a:pt x="2312" y="2558"/>
                    <a:pt x="2386" y="2533"/>
                    <a:pt x="2463" y="2533"/>
                  </a:cubicBezTo>
                  <a:cubicBezTo>
                    <a:pt x="2540" y="2533"/>
                    <a:pt x="2620" y="2558"/>
                    <a:pt x="2681" y="2656"/>
                  </a:cubicBezTo>
                  <a:cubicBezTo>
                    <a:pt x="2780" y="2558"/>
                    <a:pt x="2780" y="2558"/>
                    <a:pt x="2878" y="2459"/>
                  </a:cubicBezTo>
                  <a:cubicBezTo>
                    <a:pt x="2878" y="2459"/>
                    <a:pt x="2780" y="2361"/>
                    <a:pt x="2681" y="2361"/>
                  </a:cubicBezTo>
                  <a:cubicBezTo>
                    <a:pt x="2780" y="2263"/>
                    <a:pt x="2780" y="2164"/>
                    <a:pt x="2878" y="2164"/>
                  </a:cubicBezTo>
                  <a:cubicBezTo>
                    <a:pt x="2878" y="2041"/>
                    <a:pt x="2780" y="2041"/>
                    <a:pt x="2780" y="2041"/>
                  </a:cubicBezTo>
                  <a:cubicBezTo>
                    <a:pt x="2878" y="1943"/>
                    <a:pt x="3075" y="1943"/>
                    <a:pt x="3075" y="1746"/>
                  </a:cubicBezTo>
                  <a:cubicBezTo>
                    <a:pt x="3173" y="1648"/>
                    <a:pt x="3296" y="1550"/>
                    <a:pt x="3296" y="1427"/>
                  </a:cubicBezTo>
                  <a:lnTo>
                    <a:pt x="3493" y="1427"/>
                  </a:lnTo>
                  <a:cubicBezTo>
                    <a:pt x="3493" y="1230"/>
                    <a:pt x="3493" y="1230"/>
                    <a:pt x="3689" y="1132"/>
                  </a:cubicBezTo>
                  <a:cubicBezTo>
                    <a:pt x="3591" y="1132"/>
                    <a:pt x="3591" y="1132"/>
                    <a:pt x="3493" y="1033"/>
                  </a:cubicBezTo>
                  <a:lnTo>
                    <a:pt x="3689" y="1033"/>
                  </a:lnTo>
                  <a:cubicBezTo>
                    <a:pt x="3689" y="935"/>
                    <a:pt x="3689" y="812"/>
                    <a:pt x="3591" y="812"/>
                  </a:cubicBezTo>
                  <a:cubicBezTo>
                    <a:pt x="3788" y="714"/>
                    <a:pt x="3911" y="714"/>
                    <a:pt x="4009" y="714"/>
                  </a:cubicBezTo>
                  <a:cubicBezTo>
                    <a:pt x="4009" y="320"/>
                    <a:pt x="3591" y="320"/>
                    <a:pt x="3394" y="197"/>
                  </a:cubicBezTo>
                  <a:lnTo>
                    <a:pt x="3075" y="197"/>
                  </a:lnTo>
                  <a:cubicBezTo>
                    <a:pt x="3075" y="197"/>
                    <a:pt x="3075" y="99"/>
                    <a:pt x="2976" y="99"/>
                  </a:cubicBezTo>
                  <a:lnTo>
                    <a:pt x="2780" y="99"/>
                  </a:lnTo>
                  <a:cubicBezTo>
                    <a:pt x="2669" y="99"/>
                    <a:pt x="2564" y="123"/>
                    <a:pt x="2463" y="123"/>
                  </a:cubicBezTo>
                  <a:cubicBezTo>
                    <a:pt x="2362" y="123"/>
                    <a:pt x="2263" y="99"/>
                    <a:pt x="21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36;p15">
              <a:extLst>
                <a:ext uri="{FF2B5EF4-FFF2-40B4-BE49-F238E27FC236}">
                  <a16:creationId xmlns:a16="http://schemas.microsoft.com/office/drawing/2014/main" id="{7A3F3651-DAD7-A22E-0575-258AD79C2D31}"/>
                </a:ext>
              </a:extLst>
            </p:cNvPr>
            <p:cNvSpPr/>
            <p:nvPr/>
          </p:nvSpPr>
          <p:spPr>
            <a:xfrm>
              <a:off x="2433300" y="3542600"/>
              <a:ext cx="71950" cy="17850"/>
            </a:xfrm>
            <a:custGeom>
              <a:avLst/>
              <a:gdLst/>
              <a:ahLst/>
              <a:cxnLst/>
              <a:rect l="l" t="t" r="r" b="b"/>
              <a:pathLst>
                <a:path w="2878" h="714" extrusionOk="0">
                  <a:moveTo>
                    <a:pt x="2878" y="1"/>
                  </a:moveTo>
                  <a:cubicBezTo>
                    <a:pt x="2656" y="99"/>
                    <a:pt x="2361" y="99"/>
                    <a:pt x="2140" y="197"/>
                  </a:cubicBezTo>
                  <a:cubicBezTo>
                    <a:pt x="2042" y="197"/>
                    <a:pt x="1943" y="197"/>
                    <a:pt x="1943" y="296"/>
                  </a:cubicBezTo>
                  <a:cubicBezTo>
                    <a:pt x="1845" y="197"/>
                    <a:pt x="1747" y="197"/>
                    <a:pt x="1648" y="197"/>
                  </a:cubicBezTo>
                  <a:lnTo>
                    <a:pt x="1230" y="197"/>
                  </a:lnTo>
                  <a:cubicBezTo>
                    <a:pt x="1033" y="197"/>
                    <a:pt x="910" y="296"/>
                    <a:pt x="812" y="296"/>
                  </a:cubicBezTo>
                  <a:cubicBezTo>
                    <a:pt x="615" y="296"/>
                    <a:pt x="517" y="517"/>
                    <a:pt x="419" y="517"/>
                  </a:cubicBezTo>
                  <a:cubicBezTo>
                    <a:pt x="197" y="517"/>
                    <a:pt x="99" y="615"/>
                    <a:pt x="1" y="714"/>
                  </a:cubicBezTo>
                  <a:cubicBezTo>
                    <a:pt x="197" y="714"/>
                    <a:pt x="296" y="714"/>
                    <a:pt x="419" y="615"/>
                  </a:cubicBezTo>
                  <a:lnTo>
                    <a:pt x="910" y="615"/>
                  </a:lnTo>
                  <a:cubicBezTo>
                    <a:pt x="1058" y="615"/>
                    <a:pt x="1151" y="659"/>
                    <a:pt x="1226" y="659"/>
                  </a:cubicBezTo>
                  <a:cubicBezTo>
                    <a:pt x="1263" y="659"/>
                    <a:pt x="1296" y="648"/>
                    <a:pt x="1329" y="615"/>
                  </a:cubicBezTo>
                  <a:cubicBezTo>
                    <a:pt x="1427" y="566"/>
                    <a:pt x="1507" y="542"/>
                    <a:pt x="1587" y="542"/>
                  </a:cubicBezTo>
                  <a:cubicBezTo>
                    <a:pt x="1667" y="542"/>
                    <a:pt x="1747" y="566"/>
                    <a:pt x="1845" y="615"/>
                  </a:cubicBezTo>
                  <a:cubicBezTo>
                    <a:pt x="1943" y="517"/>
                    <a:pt x="1943" y="517"/>
                    <a:pt x="1943" y="394"/>
                  </a:cubicBezTo>
                  <a:cubicBezTo>
                    <a:pt x="2140" y="394"/>
                    <a:pt x="2263" y="394"/>
                    <a:pt x="2361" y="517"/>
                  </a:cubicBezTo>
                  <a:lnTo>
                    <a:pt x="28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37;p15">
              <a:extLst>
                <a:ext uri="{FF2B5EF4-FFF2-40B4-BE49-F238E27FC236}">
                  <a16:creationId xmlns:a16="http://schemas.microsoft.com/office/drawing/2014/main" id="{1E489DAA-8ABD-1EF4-56D0-4F0A9B59CD75}"/>
                </a:ext>
              </a:extLst>
            </p:cNvPr>
            <p:cNvSpPr/>
            <p:nvPr/>
          </p:nvSpPr>
          <p:spPr>
            <a:xfrm>
              <a:off x="2558700" y="3569500"/>
              <a:ext cx="69500" cy="16775"/>
            </a:xfrm>
            <a:custGeom>
              <a:avLst/>
              <a:gdLst/>
              <a:ahLst/>
              <a:cxnLst/>
              <a:rect l="l" t="t" r="r" b="b"/>
              <a:pathLst>
                <a:path w="2780" h="671" extrusionOk="0">
                  <a:moveTo>
                    <a:pt x="2591" y="1"/>
                  </a:moveTo>
                  <a:cubicBezTo>
                    <a:pt x="2482" y="1"/>
                    <a:pt x="2394" y="56"/>
                    <a:pt x="2263" y="56"/>
                  </a:cubicBezTo>
                  <a:cubicBezTo>
                    <a:pt x="2165" y="154"/>
                    <a:pt x="1943" y="154"/>
                    <a:pt x="1845" y="154"/>
                  </a:cubicBezTo>
                  <a:cubicBezTo>
                    <a:pt x="1747" y="252"/>
                    <a:pt x="1648" y="252"/>
                    <a:pt x="1427" y="252"/>
                  </a:cubicBezTo>
                  <a:cubicBezTo>
                    <a:pt x="1230" y="351"/>
                    <a:pt x="1034" y="351"/>
                    <a:pt x="812" y="351"/>
                  </a:cubicBezTo>
                  <a:cubicBezTo>
                    <a:pt x="714" y="252"/>
                    <a:pt x="616" y="252"/>
                    <a:pt x="616" y="154"/>
                  </a:cubicBezTo>
                  <a:lnTo>
                    <a:pt x="812" y="154"/>
                  </a:lnTo>
                  <a:lnTo>
                    <a:pt x="812" y="56"/>
                  </a:lnTo>
                  <a:cubicBezTo>
                    <a:pt x="714" y="56"/>
                    <a:pt x="616" y="154"/>
                    <a:pt x="517" y="154"/>
                  </a:cubicBezTo>
                  <a:cubicBezTo>
                    <a:pt x="517" y="351"/>
                    <a:pt x="419" y="351"/>
                    <a:pt x="198" y="449"/>
                  </a:cubicBezTo>
                  <a:cubicBezTo>
                    <a:pt x="198" y="449"/>
                    <a:pt x="99" y="449"/>
                    <a:pt x="1" y="547"/>
                  </a:cubicBezTo>
                  <a:lnTo>
                    <a:pt x="616" y="547"/>
                  </a:lnTo>
                  <a:cubicBezTo>
                    <a:pt x="714" y="609"/>
                    <a:pt x="794" y="609"/>
                    <a:pt x="874" y="609"/>
                  </a:cubicBezTo>
                  <a:cubicBezTo>
                    <a:pt x="954" y="609"/>
                    <a:pt x="1034" y="609"/>
                    <a:pt x="1132" y="670"/>
                  </a:cubicBezTo>
                  <a:cubicBezTo>
                    <a:pt x="1230" y="547"/>
                    <a:pt x="1427" y="449"/>
                    <a:pt x="1648" y="351"/>
                  </a:cubicBezTo>
                  <a:cubicBezTo>
                    <a:pt x="1648" y="351"/>
                    <a:pt x="1747" y="449"/>
                    <a:pt x="1845" y="449"/>
                  </a:cubicBezTo>
                  <a:lnTo>
                    <a:pt x="1943" y="351"/>
                  </a:lnTo>
                  <a:lnTo>
                    <a:pt x="2042" y="449"/>
                  </a:lnTo>
                  <a:cubicBezTo>
                    <a:pt x="2042" y="351"/>
                    <a:pt x="2042" y="351"/>
                    <a:pt x="2165" y="351"/>
                  </a:cubicBezTo>
                  <a:cubicBezTo>
                    <a:pt x="2361" y="252"/>
                    <a:pt x="2558" y="252"/>
                    <a:pt x="2657" y="252"/>
                  </a:cubicBezTo>
                  <a:lnTo>
                    <a:pt x="2657" y="154"/>
                  </a:lnTo>
                  <a:lnTo>
                    <a:pt x="2779" y="154"/>
                  </a:lnTo>
                  <a:lnTo>
                    <a:pt x="2779" y="56"/>
                  </a:lnTo>
                  <a:cubicBezTo>
                    <a:pt x="2706" y="15"/>
                    <a:pt x="2646" y="1"/>
                    <a:pt x="25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38;p15">
              <a:extLst>
                <a:ext uri="{FF2B5EF4-FFF2-40B4-BE49-F238E27FC236}">
                  <a16:creationId xmlns:a16="http://schemas.microsoft.com/office/drawing/2014/main" id="{F364097F-53ED-9A51-BFC2-90B84FAACF4E}"/>
                </a:ext>
              </a:extLst>
            </p:cNvPr>
            <p:cNvSpPr/>
            <p:nvPr/>
          </p:nvSpPr>
          <p:spPr>
            <a:xfrm>
              <a:off x="2430850" y="3524775"/>
              <a:ext cx="86700" cy="15400"/>
            </a:xfrm>
            <a:custGeom>
              <a:avLst/>
              <a:gdLst/>
              <a:ahLst/>
              <a:cxnLst/>
              <a:rect l="l" t="t" r="r" b="b"/>
              <a:pathLst>
                <a:path w="3468" h="616" extrusionOk="0">
                  <a:moveTo>
                    <a:pt x="3467" y="0"/>
                  </a:moveTo>
                  <a:cubicBezTo>
                    <a:pt x="3369" y="0"/>
                    <a:pt x="3271" y="0"/>
                    <a:pt x="3172" y="99"/>
                  </a:cubicBezTo>
                  <a:lnTo>
                    <a:pt x="3467" y="99"/>
                  </a:lnTo>
                  <a:lnTo>
                    <a:pt x="3467" y="0"/>
                  </a:lnTo>
                  <a:close/>
                  <a:moveTo>
                    <a:pt x="1131" y="99"/>
                  </a:moveTo>
                  <a:cubicBezTo>
                    <a:pt x="1008" y="197"/>
                    <a:pt x="99" y="296"/>
                    <a:pt x="0" y="296"/>
                  </a:cubicBezTo>
                  <a:lnTo>
                    <a:pt x="0" y="394"/>
                  </a:lnTo>
                  <a:cubicBezTo>
                    <a:pt x="99" y="394"/>
                    <a:pt x="197" y="296"/>
                    <a:pt x="295" y="296"/>
                  </a:cubicBezTo>
                  <a:cubicBezTo>
                    <a:pt x="328" y="328"/>
                    <a:pt x="364" y="339"/>
                    <a:pt x="400" y="339"/>
                  </a:cubicBezTo>
                  <a:cubicBezTo>
                    <a:pt x="473" y="339"/>
                    <a:pt x="550" y="296"/>
                    <a:pt x="615" y="296"/>
                  </a:cubicBezTo>
                  <a:cubicBezTo>
                    <a:pt x="636" y="275"/>
                    <a:pt x="652" y="267"/>
                    <a:pt x="666" y="267"/>
                  </a:cubicBezTo>
                  <a:cubicBezTo>
                    <a:pt x="704" y="267"/>
                    <a:pt x="723" y="324"/>
                    <a:pt x="761" y="324"/>
                  </a:cubicBezTo>
                  <a:cubicBezTo>
                    <a:pt x="775" y="324"/>
                    <a:pt x="791" y="316"/>
                    <a:pt x="812" y="296"/>
                  </a:cubicBezTo>
                  <a:cubicBezTo>
                    <a:pt x="910" y="296"/>
                    <a:pt x="1008" y="394"/>
                    <a:pt x="1131" y="394"/>
                  </a:cubicBezTo>
                  <a:cubicBezTo>
                    <a:pt x="1164" y="427"/>
                    <a:pt x="1186" y="438"/>
                    <a:pt x="1204" y="438"/>
                  </a:cubicBezTo>
                  <a:cubicBezTo>
                    <a:pt x="1241" y="438"/>
                    <a:pt x="1263" y="394"/>
                    <a:pt x="1328" y="394"/>
                  </a:cubicBezTo>
                  <a:cubicBezTo>
                    <a:pt x="1427" y="492"/>
                    <a:pt x="1525" y="492"/>
                    <a:pt x="1623" y="615"/>
                  </a:cubicBezTo>
                  <a:cubicBezTo>
                    <a:pt x="1746" y="492"/>
                    <a:pt x="1746" y="492"/>
                    <a:pt x="1943" y="394"/>
                  </a:cubicBezTo>
                  <a:cubicBezTo>
                    <a:pt x="2238" y="394"/>
                    <a:pt x="2459" y="394"/>
                    <a:pt x="2656" y="296"/>
                  </a:cubicBezTo>
                  <a:cubicBezTo>
                    <a:pt x="2853" y="296"/>
                    <a:pt x="3074" y="197"/>
                    <a:pt x="3172" y="197"/>
                  </a:cubicBezTo>
                  <a:lnTo>
                    <a:pt x="3172" y="99"/>
                  </a:lnTo>
                  <a:cubicBezTo>
                    <a:pt x="2959" y="99"/>
                    <a:pt x="2801" y="143"/>
                    <a:pt x="2661" y="143"/>
                  </a:cubicBezTo>
                  <a:cubicBezTo>
                    <a:pt x="2590" y="143"/>
                    <a:pt x="2525" y="132"/>
                    <a:pt x="2459" y="99"/>
                  </a:cubicBezTo>
                  <a:cubicBezTo>
                    <a:pt x="2394" y="99"/>
                    <a:pt x="2372" y="186"/>
                    <a:pt x="2328" y="186"/>
                  </a:cubicBezTo>
                  <a:cubicBezTo>
                    <a:pt x="2306" y="186"/>
                    <a:pt x="2279" y="164"/>
                    <a:pt x="2238" y="99"/>
                  </a:cubicBezTo>
                  <a:cubicBezTo>
                    <a:pt x="2238" y="99"/>
                    <a:pt x="2041" y="99"/>
                    <a:pt x="2041" y="197"/>
                  </a:cubicBezTo>
                  <a:cubicBezTo>
                    <a:pt x="2008" y="230"/>
                    <a:pt x="1976" y="241"/>
                    <a:pt x="1943" y="241"/>
                  </a:cubicBezTo>
                  <a:cubicBezTo>
                    <a:pt x="1877" y="241"/>
                    <a:pt x="1812" y="197"/>
                    <a:pt x="1746" y="197"/>
                  </a:cubicBezTo>
                  <a:cubicBezTo>
                    <a:pt x="1623" y="197"/>
                    <a:pt x="1525" y="296"/>
                    <a:pt x="1427" y="296"/>
                  </a:cubicBezTo>
                  <a:cubicBezTo>
                    <a:pt x="1328" y="296"/>
                    <a:pt x="1328" y="197"/>
                    <a:pt x="1328" y="197"/>
                  </a:cubicBezTo>
                  <a:cubicBezTo>
                    <a:pt x="1230" y="197"/>
                    <a:pt x="1230" y="197"/>
                    <a:pt x="1230" y="296"/>
                  </a:cubicBezTo>
                  <a:cubicBezTo>
                    <a:pt x="1230" y="197"/>
                    <a:pt x="1131" y="197"/>
                    <a:pt x="1131" y="9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39;p15">
              <a:extLst>
                <a:ext uri="{FF2B5EF4-FFF2-40B4-BE49-F238E27FC236}">
                  <a16:creationId xmlns:a16="http://schemas.microsoft.com/office/drawing/2014/main" id="{10A0EC39-F8F2-F511-4F5D-022971E64FA3}"/>
                </a:ext>
              </a:extLst>
            </p:cNvPr>
            <p:cNvSpPr/>
            <p:nvPr/>
          </p:nvSpPr>
          <p:spPr>
            <a:xfrm>
              <a:off x="2433300" y="3475600"/>
              <a:ext cx="41225" cy="18450"/>
            </a:xfrm>
            <a:custGeom>
              <a:avLst/>
              <a:gdLst/>
              <a:ahLst/>
              <a:cxnLst/>
              <a:rect l="l" t="t" r="r" b="b"/>
              <a:pathLst>
                <a:path w="1649" h="738" extrusionOk="0">
                  <a:moveTo>
                    <a:pt x="1648" y="0"/>
                  </a:moveTo>
                  <a:lnTo>
                    <a:pt x="1648" y="0"/>
                  </a:lnTo>
                  <a:cubicBezTo>
                    <a:pt x="1530" y="51"/>
                    <a:pt x="1434" y="90"/>
                    <a:pt x="1353" y="119"/>
                  </a:cubicBezTo>
                  <a:lnTo>
                    <a:pt x="1353" y="119"/>
                  </a:lnTo>
                  <a:cubicBezTo>
                    <a:pt x="1450" y="110"/>
                    <a:pt x="1566" y="83"/>
                    <a:pt x="1648" y="0"/>
                  </a:cubicBezTo>
                  <a:close/>
                  <a:moveTo>
                    <a:pt x="812" y="0"/>
                  </a:moveTo>
                  <a:cubicBezTo>
                    <a:pt x="714" y="123"/>
                    <a:pt x="615" y="123"/>
                    <a:pt x="615" y="123"/>
                  </a:cubicBezTo>
                  <a:lnTo>
                    <a:pt x="615" y="320"/>
                  </a:lnTo>
                  <a:cubicBezTo>
                    <a:pt x="566" y="418"/>
                    <a:pt x="486" y="443"/>
                    <a:pt x="394" y="443"/>
                  </a:cubicBezTo>
                  <a:cubicBezTo>
                    <a:pt x="302" y="443"/>
                    <a:pt x="197" y="418"/>
                    <a:pt x="99" y="418"/>
                  </a:cubicBezTo>
                  <a:cubicBezTo>
                    <a:pt x="99" y="517"/>
                    <a:pt x="1" y="517"/>
                    <a:pt x="1" y="615"/>
                  </a:cubicBezTo>
                  <a:cubicBezTo>
                    <a:pt x="197" y="615"/>
                    <a:pt x="296" y="517"/>
                    <a:pt x="517" y="517"/>
                  </a:cubicBezTo>
                  <a:lnTo>
                    <a:pt x="615" y="615"/>
                  </a:lnTo>
                  <a:cubicBezTo>
                    <a:pt x="714" y="738"/>
                    <a:pt x="812" y="738"/>
                    <a:pt x="812" y="738"/>
                  </a:cubicBezTo>
                  <a:cubicBezTo>
                    <a:pt x="910" y="517"/>
                    <a:pt x="1033" y="615"/>
                    <a:pt x="1132" y="517"/>
                  </a:cubicBezTo>
                  <a:lnTo>
                    <a:pt x="1230" y="517"/>
                  </a:lnTo>
                  <a:lnTo>
                    <a:pt x="1132" y="418"/>
                  </a:lnTo>
                  <a:cubicBezTo>
                    <a:pt x="1033" y="418"/>
                    <a:pt x="910" y="418"/>
                    <a:pt x="910" y="517"/>
                  </a:cubicBezTo>
                  <a:cubicBezTo>
                    <a:pt x="910" y="320"/>
                    <a:pt x="714" y="320"/>
                    <a:pt x="812" y="123"/>
                  </a:cubicBezTo>
                  <a:lnTo>
                    <a:pt x="812" y="123"/>
                  </a:lnTo>
                  <a:cubicBezTo>
                    <a:pt x="901" y="163"/>
                    <a:pt x="970" y="186"/>
                    <a:pt x="1053" y="186"/>
                  </a:cubicBezTo>
                  <a:cubicBezTo>
                    <a:pt x="1131" y="186"/>
                    <a:pt x="1222" y="166"/>
                    <a:pt x="1353" y="119"/>
                  </a:cubicBezTo>
                  <a:lnTo>
                    <a:pt x="1353" y="119"/>
                  </a:lnTo>
                  <a:cubicBezTo>
                    <a:pt x="1306" y="123"/>
                    <a:pt x="1263" y="123"/>
                    <a:pt x="1230" y="123"/>
                  </a:cubicBezTo>
                  <a:cubicBezTo>
                    <a:pt x="1132" y="123"/>
                    <a:pt x="910" y="0"/>
                    <a:pt x="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40;p15">
              <a:extLst>
                <a:ext uri="{FF2B5EF4-FFF2-40B4-BE49-F238E27FC236}">
                  <a16:creationId xmlns:a16="http://schemas.microsoft.com/office/drawing/2014/main" id="{64AECBB3-3EA5-8917-1401-02BA812B9B28}"/>
                </a:ext>
              </a:extLst>
            </p:cNvPr>
            <p:cNvSpPr/>
            <p:nvPr/>
          </p:nvSpPr>
          <p:spPr>
            <a:xfrm>
              <a:off x="2341100" y="3494050"/>
              <a:ext cx="48575" cy="15375"/>
            </a:xfrm>
            <a:custGeom>
              <a:avLst/>
              <a:gdLst/>
              <a:ahLst/>
              <a:cxnLst/>
              <a:rect l="l" t="t" r="r" b="b"/>
              <a:pathLst>
                <a:path w="1943" h="615" extrusionOk="0">
                  <a:moveTo>
                    <a:pt x="1525" y="0"/>
                  </a:moveTo>
                  <a:cubicBezTo>
                    <a:pt x="1427" y="98"/>
                    <a:pt x="1427" y="98"/>
                    <a:pt x="1427" y="197"/>
                  </a:cubicBezTo>
                  <a:cubicBezTo>
                    <a:pt x="1230" y="197"/>
                    <a:pt x="1131" y="295"/>
                    <a:pt x="1033" y="295"/>
                  </a:cubicBezTo>
                  <a:lnTo>
                    <a:pt x="1033" y="393"/>
                  </a:lnTo>
                  <a:cubicBezTo>
                    <a:pt x="812" y="295"/>
                    <a:pt x="713" y="197"/>
                    <a:pt x="517" y="197"/>
                  </a:cubicBezTo>
                  <a:cubicBezTo>
                    <a:pt x="418" y="295"/>
                    <a:pt x="197" y="295"/>
                    <a:pt x="0" y="393"/>
                  </a:cubicBezTo>
                  <a:cubicBezTo>
                    <a:pt x="0" y="492"/>
                    <a:pt x="0" y="492"/>
                    <a:pt x="99" y="615"/>
                  </a:cubicBezTo>
                  <a:cubicBezTo>
                    <a:pt x="197" y="492"/>
                    <a:pt x="418" y="393"/>
                    <a:pt x="615" y="295"/>
                  </a:cubicBezTo>
                  <a:cubicBezTo>
                    <a:pt x="763" y="393"/>
                    <a:pt x="916" y="443"/>
                    <a:pt x="1070" y="443"/>
                  </a:cubicBezTo>
                  <a:cubicBezTo>
                    <a:pt x="1224" y="443"/>
                    <a:pt x="1377" y="393"/>
                    <a:pt x="1525" y="295"/>
                  </a:cubicBezTo>
                  <a:cubicBezTo>
                    <a:pt x="1525" y="295"/>
                    <a:pt x="1525" y="393"/>
                    <a:pt x="1648" y="393"/>
                  </a:cubicBezTo>
                  <a:cubicBezTo>
                    <a:pt x="1746" y="393"/>
                    <a:pt x="1845" y="295"/>
                    <a:pt x="1943" y="295"/>
                  </a:cubicBezTo>
                  <a:lnTo>
                    <a:pt x="1943" y="197"/>
                  </a:lnTo>
                  <a:lnTo>
                    <a:pt x="1746" y="197"/>
                  </a:lnTo>
                  <a:cubicBezTo>
                    <a:pt x="1746" y="98"/>
                    <a:pt x="1746" y="98"/>
                    <a:pt x="1845" y="98"/>
                  </a:cubicBezTo>
                  <a:cubicBezTo>
                    <a:pt x="1845" y="98"/>
                    <a:pt x="1845" y="0"/>
                    <a:pt x="17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41;p15">
              <a:extLst>
                <a:ext uri="{FF2B5EF4-FFF2-40B4-BE49-F238E27FC236}">
                  <a16:creationId xmlns:a16="http://schemas.microsoft.com/office/drawing/2014/main" id="{F237E671-2CCA-451A-5CA2-C5623801657F}"/>
                </a:ext>
              </a:extLst>
            </p:cNvPr>
            <p:cNvSpPr/>
            <p:nvPr/>
          </p:nvSpPr>
          <p:spPr>
            <a:xfrm>
              <a:off x="2832875" y="3516775"/>
              <a:ext cx="28300" cy="12950"/>
            </a:xfrm>
            <a:custGeom>
              <a:avLst/>
              <a:gdLst/>
              <a:ahLst/>
              <a:cxnLst/>
              <a:rect l="l" t="t" r="r" b="b"/>
              <a:pathLst>
                <a:path w="1132" h="518" extrusionOk="0">
                  <a:moveTo>
                    <a:pt x="419" y="1"/>
                  </a:moveTo>
                  <a:cubicBezTo>
                    <a:pt x="197" y="1"/>
                    <a:pt x="99" y="99"/>
                    <a:pt x="1" y="198"/>
                  </a:cubicBezTo>
                  <a:cubicBezTo>
                    <a:pt x="99" y="198"/>
                    <a:pt x="197" y="320"/>
                    <a:pt x="197" y="419"/>
                  </a:cubicBezTo>
                  <a:cubicBezTo>
                    <a:pt x="419" y="419"/>
                    <a:pt x="615" y="419"/>
                    <a:pt x="714" y="517"/>
                  </a:cubicBezTo>
                  <a:cubicBezTo>
                    <a:pt x="812" y="419"/>
                    <a:pt x="812" y="320"/>
                    <a:pt x="910" y="198"/>
                  </a:cubicBezTo>
                  <a:cubicBezTo>
                    <a:pt x="1033" y="198"/>
                    <a:pt x="1033" y="198"/>
                    <a:pt x="1132" y="99"/>
                  </a:cubicBezTo>
                  <a:cubicBezTo>
                    <a:pt x="910" y="99"/>
                    <a:pt x="812" y="99"/>
                    <a:pt x="714" y="1"/>
                  </a:cubicBezTo>
                  <a:cubicBezTo>
                    <a:pt x="648" y="1"/>
                    <a:pt x="583" y="45"/>
                    <a:pt x="517" y="45"/>
                  </a:cubicBezTo>
                  <a:cubicBezTo>
                    <a:pt x="484" y="45"/>
                    <a:pt x="451" y="34"/>
                    <a:pt x="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42;p15">
              <a:extLst>
                <a:ext uri="{FF2B5EF4-FFF2-40B4-BE49-F238E27FC236}">
                  <a16:creationId xmlns:a16="http://schemas.microsoft.com/office/drawing/2014/main" id="{26D79C72-3A74-7226-C1E4-C82160E98224}"/>
                </a:ext>
              </a:extLst>
            </p:cNvPr>
            <p:cNvSpPr/>
            <p:nvPr/>
          </p:nvSpPr>
          <p:spPr>
            <a:xfrm>
              <a:off x="2376750" y="3483575"/>
              <a:ext cx="23375" cy="12950"/>
            </a:xfrm>
            <a:custGeom>
              <a:avLst/>
              <a:gdLst/>
              <a:ahLst/>
              <a:cxnLst/>
              <a:rect l="l" t="t" r="r" b="b"/>
              <a:pathLst>
                <a:path w="935" h="518" extrusionOk="0">
                  <a:moveTo>
                    <a:pt x="320" y="1"/>
                  </a:moveTo>
                  <a:cubicBezTo>
                    <a:pt x="222" y="1"/>
                    <a:pt x="99" y="1"/>
                    <a:pt x="1" y="99"/>
                  </a:cubicBezTo>
                  <a:cubicBezTo>
                    <a:pt x="99" y="99"/>
                    <a:pt x="222" y="198"/>
                    <a:pt x="222" y="296"/>
                  </a:cubicBezTo>
                  <a:cubicBezTo>
                    <a:pt x="320" y="296"/>
                    <a:pt x="418" y="296"/>
                    <a:pt x="419" y="198"/>
                  </a:cubicBezTo>
                  <a:lnTo>
                    <a:pt x="419" y="198"/>
                  </a:lnTo>
                  <a:cubicBezTo>
                    <a:pt x="419" y="296"/>
                    <a:pt x="419" y="296"/>
                    <a:pt x="320" y="419"/>
                  </a:cubicBezTo>
                  <a:cubicBezTo>
                    <a:pt x="419" y="419"/>
                    <a:pt x="517" y="296"/>
                    <a:pt x="615" y="296"/>
                  </a:cubicBezTo>
                  <a:cubicBezTo>
                    <a:pt x="714" y="419"/>
                    <a:pt x="714" y="419"/>
                    <a:pt x="714" y="517"/>
                  </a:cubicBezTo>
                  <a:cubicBezTo>
                    <a:pt x="837" y="419"/>
                    <a:pt x="837" y="296"/>
                    <a:pt x="935" y="296"/>
                  </a:cubicBezTo>
                  <a:lnTo>
                    <a:pt x="714" y="296"/>
                  </a:lnTo>
                  <a:cubicBezTo>
                    <a:pt x="837" y="198"/>
                    <a:pt x="837" y="99"/>
                    <a:pt x="935" y="99"/>
                  </a:cubicBezTo>
                  <a:lnTo>
                    <a:pt x="935" y="1"/>
                  </a:lnTo>
                  <a:cubicBezTo>
                    <a:pt x="869" y="1"/>
                    <a:pt x="793" y="45"/>
                    <a:pt x="720" y="45"/>
                  </a:cubicBezTo>
                  <a:cubicBezTo>
                    <a:pt x="684" y="45"/>
                    <a:pt x="648" y="34"/>
                    <a:pt x="615" y="1"/>
                  </a:cubicBezTo>
                  <a:cubicBezTo>
                    <a:pt x="582" y="34"/>
                    <a:pt x="550" y="45"/>
                    <a:pt x="521" y="45"/>
                  </a:cubicBezTo>
                  <a:cubicBezTo>
                    <a:pt x="462" y="45"/>
                    <a:pt x="419" y="1"/>
                    <a:pt x="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43;p15">
              <a:extLst>
                <a:ext uri="{FF2B5EF4-FFF2-40B4-BE49-F238E27FC236}">
                  <a16:creationId xmlns:a16="http://schemas.microsoft.com/office/drawing/2014/main" id="{8E23A258-F390-BF53-585E-6065298E2690}"/>
                </a:ext>
              </a:extLst>
            </p:cNvPr>
            <p:cNvSpPr/>
            <p:nvPr/>
          </p:nvSpPr>
          <p:spPr>
            <a:xfrm>
              <a:off x="2917100" y="3488500"/>
              <a:ext cx="30750" cy="15400"/>
            </a:xfrm>
            <a:custGeom>
              <a:avLst/>
              <a:gdLst/>
              <a:ahLst/>
              <a:cxnLst/>
              <a:rect l="l" t="t" r="r" b="b"/>
              <a:pathLst>
                <a:path w="1230" h="616" extrusionOk="0">
                  <a:moveTo>
                    <a:pt x="222" y="1"/>
                  </a:moveTo>
                  <a:lnTo>
                    <a:pt x="320" y="99"/>
                  </a:lnTo>
                  <a:cubicBezTo>
                    <a:pt x="222" y="222"/>
                    <a:pt x="222" y="222"/>
                    <a:pt x="0" y="320"/>
                  </a:cubicBezTo>
                  <a:cubicBezTo>
                    <a:pt x="222" y="320"/>
                    <a:pt x="320" y="320"/>
                    <a:pt x="418" y="222"/>
                  </a:cubicBezTo>
                  <a:cubicBezTo>
                    <a:pt x="418" y="320"/>
                    <a:pt x="517" y="419"/>
                    <a:pt x="738" y="517"/>
                  </a:cubicBezTo>
                  <a:lnTo>
                    <a:pt x="738" y="419"/>
                  </a:lnTo>
                  <a:lnTo>
                    <a:pt x="1033" y="419"/>
                  </a:lnTo>
                  <a:lnTo>
                    <a:pt x="1033" y="615"/>
                  </a:lnTo>
                  <a:cubicBezTo>
                    <a:pt x="1131" y="517"/>
                    <a:pt x="1131" y="419"/>
                    <a:pt x="1230" y="419"/>
                  </a:cubicBezTo>
                  <a:cubicBezTo>
                    <a:pt x="1131" y="320"/>
                    <a:pt x="1033" y="320"/>
                    <a:pt x="935" y="320"/>
                  </a:cubicBezTo>
                  <a:cubicBezTo>
                    <a:pt x="935" y="320"/>
                    <a:pt x="935" y="222"/>
                    <a:pt x="1033" y="99"/>
                  </a:cubicBezTo>
                  <a:cubicBezTo>
                    <a:pt x="836" y="99"/>
                    <a:pt x="738" y="99"/>
                    <a:pt x="615" y="222"/>
                  </a:cubicBezTo>
                  <a:cubicBezTo>
                    <a:pt x="615" y="99"/>
                    <a:pt x="517" y="99"/>
                    <a:pt x="517" y="1"/>
                  </a:cubicBezTo>
                  <a:cubicBezTo>
                    <a:pt x="517" y="99"/>
                    <a:pt x="418" y="99"/>
                    <a:pt x="418" y="99"/>
                  </a:cubicBezTo>
                  <a:cubicBezTo>
                    <a:pt x="418" y="99"/>
                    <a:pt x="320" y="1"/>
                    <a:pt x="2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44;p15">
              <a:extLst>
                <a:ext uri="{FF2B5EF4-FFF2-40B4-BE49-F238E27FC236}">
                  <a16:creationId xmlns:a16="http://schemas.microsoft.com/office/drawing/2014/main" id="{6AFD0D6C-74D1-E32A-741B-D9C1AC8B8B73}"/>
                </a:ext>
              </a:extLst>
            </p:cNvPr>
            <p:cNvSpPr/>
            <p:nvPr/>
          </p:nvSpPr>
          <p:spPr>
            <a:xfrm>
              <a:off x="3265650" y="3583175"/>
              <a:ext cx="20300" cy="18475"/>
            </a:xfrm>
            <a:custGeom>
              <a:avLst/>
              <a:gdLst/>
              <a:ahLst/>
              <a:cxnLst/>
              <a:rect l="l" t="t" r="r" b="b"/>
              <a:pathLst>
                <a:path w="812" h="739" extrusionOk="0">
                  <a:moveTo>
                    <a:pt x="99" y="0"/>
                  </a:moveTo>
                  <a:cubicBezTo>
                    <a:pt x="99" y="222"/>
                    <a:pt x="99" y="222"/>
                    <a:pt x="197" y="320"/>
                  </a:cubicBezTo>
                  <a:cubicBezTo>
                    <a:pt x="197" y="418"/>
                    <a:pt x="320" y="418"/>
                    <a:pt x="320" y="418"/>
                  </a:cubicBezTo>
                  <a:lnTo>
                    <a:pt x="0" y="418"/>
                  </a:lnTo>
                  <a:cubicBezTo>
                    <a:pt x="99" y="517"/>
                    <a:pt x="203" y="541"/>
                    <a:pt x="308" y="541"/>
                  </a:cubicBezTo>
                  <a:cubicBezTo>
                    <a:pt x="412" y="541"/>
                    <a:pt x="517" y="517"/>
                    <a:pt x="615" y="517"/>
                  </a:cubicBezTo>
                  <a:lnTo>
                    <a:pt x="418" y="517"/>
                  </a:lnTo>
                  <a:lnTo>
                    <a:pt x="418" y="418"/>
                  </a:lnTo>
                  <a:lnTo>
                    <a:pt x="615" y="418"/>
                  </a:lnTo>
                  <a:cubicBezTo>
                    <a:pt x="615" y="517"/>
                    <a:pt x="615" y="615"/>
                    <a:pt x="713" y="738"/>
                  </a:cubicBezTo>
                  <a:cubicBezTo>
                    <a:pt x="713" y="615"/>
                    <a:pt x="713" y="517"/>
                    <a:pt x="812" y="517"/>
                  </a:cubicBezTo>
                  <a:cubicBezTo>
                    <a:pt x="713" y="418"/>
                    <a:pt x="713" y="418"/>
                    <a:pt x="713" y="320"/>
                  </a:cubicBezTo>
                  <a:lnTo>
                    <a:pt x="418" y="320"/>
                  </a:lnTo>
                  <a:lnTo>
                    <a:pt x="320" y="222"/>
                  </a:lnTo>
                  <a:cubicBezTo>
                    <a:pt x="517" y="222"/>
                    <a:pt x="517" y="222"/>
                    <a:pt x="615" y="0"/>
                  </a:cubicBezTo>
                  <a:lnTo>
                    <a:pt x="615" y="0"/>
                  </a:lnTo>
                  <a:cubicBezTo>
                    <a:pt x="517" y="123"/>
                    <a:pt x="418" y="123"/>
                    <a:pt x="418" y="123"/>
                  </a:cubicBezTo>
                  <a:cubicBezTo>
                    <a:pt x="320" y="123"/>
                    <a:pt x="197" y="123"/>
                    <a:pt x="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45;p15">
              <a:extLst>
                <a:ext uri="{FF2B5EF4-FFF2-40B4-BE49-F238E27FC236}">
                  <a16:creationId xmlns:a16="http://schemas.microsoft.com/office/drawing/2014/main" id="{A263D111-4D44-3D2C-CA12-B10EF9ABF30D}"/>
                </a:ext>
              </a:extLst>
            </p:cNvPr>
            <p:cNvSpPr/>
            <p:nvPr/>
          </p:nvSpPr>
          <p:spPr>
            <a:xfrm>
              <a:off x="2282075" y="3478675"/>
              <a:ext cx="23400" cy="9850"/>
            </a:xfrm>
            <a:custGeom>
              <a:avLst/>
              <a:gdLst/>
              <a:ahLst/>
              <a:cxnLst/>
              <a:rect l="l" t="t" r="r" b="b"/>
              <a:pathLst>
                <a:path w="936" h="394" extrusionOk="0">
                  <a:moveTo>
                    <a:pt x="616" y="0"/>
                  </a:moveTo>
                  <a:cubicBezTo>
                    <a:pt x="419" y="99"/>
                    <a:pt x="320" y="197"/>
                    <a:pt x="99" y="197"/>
                  </a:cubicBezTo>
                  <a:lnTo>
                    <a:pt x="1" y="295"/>
                  </a:lnTo>
                  <a:cubicBezTo>
                    <a:pt x="1" y="295"/>
                    <a:pt x="99" y="295"/>
                    <a:pt x="99" y="394"/>
                  </a:cubicBezTo>
                  <a:lnTo>
                    <a:pt x="197" y="394"/>
                  </a:lnTo>
                  <a:lnTo>
                    <a:pt x="320" y="295"/>
                  </a:lnTo>
                  <a:lnTo>
                    <a:pt x="419" y="394"/>
                  </a:lnTo>
                  <a:cubicBezTo>
                    <a:pt x="517" y="394"/>
                    <a:pt x="616" y="295"/>
                    <a:pt x="616" y="295"/>
                  </a:cubicBezTo>
                  <a:cubicBezTo>
                    <a:pt x="714" y="295"/>
                    <a:pt x="812" y="394"/>
                    <a:pt x="935" y="394"/>
                  </a:cubicBezTo>
                  <a:lnTo>
                    <a:pt x="935" y="197"/>
                  </a:lnTo>
                  <a:cubicBezTo>
                    <a:pt x="812" y="197"/>
                    <a:pt x="714" y="99"/>
                    <a:pt x="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46;p15">
              <a:extLst>
                <a:ext uri="{FF2B5EF4-FFF2-40B4-BE49-F238E27FC236}">
                  <a16:creationId xmlns:a16="http://schemas.microsoft.com/office/drawing/2014/main" id="{7755BBD1-13B4-D491-AED0-94F237396C80}"/>
                </a:ext>
              </a:extLst>
            </p:cNvPr>
            <p:cNvSpPr/>
            <p:nvPr/>
          </p:nvSpPr>
          <p:spPr>
            <a:xfrm>
              <a:off x="2325725" y="3485550"/>
              <a:ext cx="28300" cy="10975"/>
            </a:xfrm>
            <a:custGeom>
              <a:avLst/>
              <a:gdLst/>
              <a:ahLst/>
              <a:cxnLst/>
              <a:rect l="l" t="t" r="r" b="b"/>
              <a:pathLst>
                <a:path w="1132" h="439" extrusionOk="0">
                  <a:moveTo>
                    <a:pt x="1043" y="0"/>
                  </a:moveTo>
                  <a:cubicBezTo>
                    <a:pt x="878" y="0"/>
                    <a:pt x="770" y="217"/>
                    <a:pt x="517" y="217"/>
                  </a:cubicBezTo>
                  <a:cubicBezTo>
                    <a:pt x="419" y="217"/>
                    <a:pt x="296" y="217"/>
                    <a:pt x="197" y="119"/>
                  </a:cubicBezTo>
                  <a:cubicBezTo>
                    <a:pt x="99" y="119"/>
                    <a:pt x="1" y="217"/>
                    <a:pt x="1" y="217"/>
                  </a:cubicBezTo>
                  <a:lnTo>
                    <a:pt x="1" y="438"/>
                  </a:lnTo>
                  <a:cubicBezTo>
                    <a:pt x="41" y="347"/>
                    <a:pt x="82" y="314"/>
                    <a:pt x="122" y="314"/>
                  </a:cubicBezTo>
                  <a:cubicBezTo>
                    <a:pt x="180" y="314"/>
                    <a:pt x="238" y="381"/>
                    <a:pt x="296" y="438"/>
                  </a:cubicBezTo>
                  <a:cubicBezTo>
                    <a:pt x="296" y="389"/>
                    <a:pt x="351" y="389"/>
                    <a:pt x="419" y="389"/>
                  </a:cubicBezTo>
                  <a:cubicBezTo>
                    <a:pt x="486" y="389"/>
                    <a:pt x="566" y="389"/>
                    <a:pt x="615" y="340"/>
                  </a:cubicBezTo>
                  <a:cubicBezTo>
                    <a:pt x="615" y="279"/>
                    <a:pt x="665" y="279"/>
                    <a:pt x="726" y="279"/>
                  </a:cubicBezTo>
                  <a:cubicBezTo>
                    <a:pt x="787" y="279"/>
                    <a:pt x="861" y="279"/>
                    <a:pt x="910" y="217"/>
                  </a:cubicBezTo>
                  <a:cubicBezTo>
                    <a:pt x="1033" y="217"/>
                    <a:pt x="1033" y="119"/>
                    <a:pt x="1132" y="20"/>
                  </a:cubicBezTo>
                  <a:cubicBezTo>
                    <a:pt x="1100" y="6"/>
                    <a:pt x="1071" y="0"/>
                    <a:pt x="1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47;p15">
              <a:extLst>
                <a:ext uri="{FF2B5EF4-FFF2-40B4-BE49-F238E27FC236}">
                  <a16:creationId xmlns:a16="http://schemas.microsoft.com/office/drawing/2014/main" id="{86158396-92E8-B345-6D47-B21059589CFB}"/>
                </a:ext>
              </a:extLst>
            </p:cNvPr>
            <p:cNvSpPr/>
            <p:nvPr/>
          </p:nvSpPr>
          <p:spPr>
            <a:xfrm>
              <a:off x="2307900" y="3481125"/>
              <a:ext cx="20300" cy="12925"/>
            </a:xfrm>
            <a:custGeom>
              <a:avLst/>
              <a:gdLst/>
              <a:ahLst/>
              <a:cxnLst/>
              <a:rect l="l" t="t" r="r" b="b"/>
              <a:pathLst>
                <a:path w="812" h="517" extrusionOk="0">
                  <a:moveTo>
                    <a:pt x="517" y="1"/>
                  </a:moveTo>
                  <a:lnTo>
                    <a:pt x="517" y="197"/>
                  </a:lnTo>
                  <a:cubicBezTo>
                    <a:pt x="615" y="197"/>
                    <a:pt x="714" y="296"/>
                    <a:pt x="714" y="296"/>
                  </a:cubicBezTo>
                  <a:cubicBezTo>
                    <a:pt x="714" y="197"/>
                    <a:pt x="812" y="197"/>
                    <a:pt x="812" y="99"/>
                  </a:cubicBezTo>
                  <a:cubicBezTo>
                    <a:pt x="714" y="99"/>
                    <a:pt x="615" y="1"/>
                    <a:pt x="517" y="1"/>
                  </a:cubicBezTo>
                  <a:close/>
                  <a:moveTo>
                    <a:pt x="249" y="50"/>
                  </a:moveTo>
                  <a:cubicBezTo>
                    <a:pt x="173" y="50"/>
                    <a:pt x="99" y="99"/>
                    <a:pt x="1" y="197"/>
                  </a:cubicBezTo>
                  <a:cubicBezTo>
                    <a:pt x="197" y="197"/>
                    <a:pt x="296" y="296"/>
                    <a:pt x="394" y="296"/>
                  </a:cubicBezTo>
                  <a:cubicBezTo>
                    <a:pt x="394" y="394"/>
                    <a:pt x="394" y="394"/>
                    <a:pt x="296" y="517"/>
                  </a:cubicBezTo>
                  <a:lnTo>
                    <a:pt x="615" y="517"/>
                  </a:lnTo>
                  <a:cubicBezTo>
                    <a:pt x="615" y="394"/>
                    <a:pt x="615" y="296"/>
                    <a:pt x="517" y="197"/>
                  </a:cubicBezTo>
                  <a:cubicBezTo>
                    <a:pt x="406" y="99"/>
                    <a:pt x="326" y="50"/>
                    <a:pt x="249" y="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48;p15">
              <a:extLst>
                <a:ext uri="{FF2B5EF4-FFF2-40B4-BE49-F238E27FC236}">
                  <a16:creationId xmlns:a16="http://schemas.microsoft.com/office/drawing/2014/main" id="{4B9BC6B2-FF40-95CA-8EAF-56C48A8113BA}"/>
                </a:ext>
              </a:extLst>
            </p:cNvPr>
            <p:cNvSpPr/>
            <p:nvPr/>
          </p:nvSpPr>
          <p:spPr>
            <a:xfrm>
              <a:off x="2351550" y="3527225"/>
              <a:ext cx="30750" cy="7400"/>
            </a:xfrm>
            <a:custGeom>
              <a:avLst/>
              <a:gdLst/>
              <a:ahLst/>
              <a:cxnLst/>
              <a:rect l="l" t="t" r="r" b="b"/>
              <a:pathLst>
                <a:path w="1230" h="296" extrusionOk="0">
                  <a:moveTo>
                    <a:pt x="1107" y="1"/>
                  </a:moveTo>
                  <a:cubicBezTo>
                    <a:pt x="910" y="99"/>
                    <a:pt x="812" y="99"/>
                    <a:pt x="713" y="198"/>
                  </a:cubicBezTo>
                  <a:lnTo>
                    <a:pt x="713" y="99"/>
                  </a:lnTo>
                  <a:cubicBezTo>
                    <a:pt x="394" y="99"/>
                    <a:pt x="197" y="198"/>
                    <a:pt x="0" y="198"/>
                  </a:cubicBezTo>
                  <a:lnTo>
                    <a:pt x="0" y="296"/>
                  </a:lnTo>
                  <a:lnTo>
                    <a:pt x="295" y="296"/>
                  </a:lnTo>
                  <a:cubicBezTo>
                    <a:pt x="361" y="296"/>
                    <a:pt x="383" y="252"/>
                    <a:pt x="419" y="252"/>
                  </a:cubicBezTo>
                  <a:cubicBezTo>
                    <a:pt x="437" y="252"/>
                    <a:pt x="459" y="263"/>
                    <a:pt x="492" y="296"/>
                  </a:cubicBezTo>
                  <a:lnTo>
                    <a:pt x="910" y="296"/>
                  </a:lnTo>
                  <a:cubicBezTo>
                    <a:pt x="910" y="198"/>
                    <a:pt x="1009" y="198"/>
                    <a:pt x="1009" y="198"/>
                  </a:cubicBezTo>
                  <a:cubicBezTo>
                    <a:pt x="1107" y="198"/>
                    <a:pt x="1107" y="198"/>
                    <a:pt x="1107" y="296"/>
                  </a:cubicBezTo>
                  <a:cubicBezTo>
                    <a:pt x="1107" y="198"/>
                    <a:pt x="1230" y="198"/>
                    <a:pt x="1230" y="198"/>
                  </a:cubicBezTo>
                  <a:cubicBezTo>
                    <a:pt x="1230" y="99"/>
                    <a:pt x="1107" y="99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49;p15">
              <a:extLst>
                <a:ext uri="{FF2B5EF4-FFF2-40B4-BE49-F238E27FC236}">
                  <a16:creationId xmlns:a16="http://schemas.microsoft.com/office/drawing/2014/main" id="{4666867C-8A47-C2FA-07C0-1738309F5550}"/>
                </a:ext>
              </a:extLst>
            </p:cNvPr>
            <p:cNvSpPr/>
            <p:nvPr/>
          </p:nvSpPr>
          <p:spPr>
            <a:xfrm>
              <a:off x="2394575" y="3534600"/>
              <a:ext cx="20925" cy="8025"/>
            </a:xfrm>
            <a:custGeom>
              <a:avLst/>
              <a:gdLst/>
              <a:ahLst/>
              <a:cxnLst/>
              <a:rect l="l" t="t" r="r" b="b"/>
              <a:pathLst>
                <a:path w="837" h="321" extrusionOk="0">
                  <a:moveTo>
                    <a:pt x="615" y="1"/>
                  </a:moveTo>
                  <a:cubicBezTo>
                    <a:pt x="517" y="1"/>
                    <a:pt x="419" y="1"/>
                    <a:pt x="222" y="99"/>
                  </a:cubicBezTo>
                  <a:cubicBezTo>
                    <a:pt x="222" y="99"/>
                    <a:pt x="124" y="222"/>
                    <a:pt x="1" y="222"/>
                  </a:cubicBezTo>
                  <a:lnTo>
                    <a:pt x="1" y="321"/>
                  </a:lnTo>
                  <a:cubicBezTo>
                    <a:pt x="124" y="321"/>
                    <a:pt x="222" y="321"/>
                    <a:pt x="320" y="222"/>
                  </a:cubicBezTo>
                  <a:lnTo>
                    <a:pt x="517" y="222"/>
                  </a:lnTo>
                  <a:cubicBezTo>
                    <a:pt x="738" y="222"/>
                    <a:pt x="738" y="99"/>
                    <a:pt x="837" y="99"/>
                  </a:cubicBezTo>
                  <a:cubicBezTo>
                    <a:pt x="837" y="99"/>
                    <a:pt x="738" y="1"/>
                    <a:pt x="6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50;p15">
              <a:extLst>
                <a:ext uri="{FF2B5EF4-FFF2-40B4-BE49-F238E27FC236}">
                  <a16:creationId xmlns:a16="http://schemas.microsoft.com/office/drawing/2014/main" id="{6C78774B-3DE5-5822-502D-2FE902E9CE2A}"/>
                </a:ext>
              </a:extLst>
            </p:cNvPr>
            <p:cNvSpPr/>
            <p:nvPr/>
          </p:nvSpPr>
          <p:spPr>
            <a:xfrm>
              <a:off x="2251350" y="3634800"/>
              <a:ext cx="23375" cy="8500"/>
            </a:xfrm>
            <a:custGeom>
              <a:avLst/>
              <a:gdLst/>
              <a:ahLst/>
              <a:cxnLst/>
              <a:rect l="l" t="t" r="r" b="b"/>
              <a:pathLst>
                <a:path w="935" h="340" extrusionOk="0">
                  <a:moveTo>
                    <a:pt x="935" y="1"/>
                  </a:moveTo>
                  <a:cubicBezTo>
                    <a:pt x="858" y="1"/>
                    <a:pt x="809" y="24"/>
                    <a:pt x="772" y="59"/>
                  </a:cubicBezTo>
                  <a:lnTo>
                    <a:pt x="772" y="59"/>
                  </a:lnTo>
                  <a:cubicBezTo>
                    <a:pt x="825" y="38"/>
                    <a:pt x="880" y="18"/>
                    <a:pt x="935" y="1"/>
                  </a:cubicBezTo>
                  <a:close/>
                  <a:moveTo>
                    <a:pt x="772" y="59"/>
                  </a:moveTo>
                  <a:lnTo>
                    <a:pt x="772" y="59"/>
                  </a:lnTo>
                  <a:cubicBezTo>
                    <a:pt x="513" y="161"/>
                    <a:pt x="265" y="296"/>
                    <a:pt x="0" y="296"/>
                  </a:cubicBezTo>
                  <a:cubicBezTo>
                    <a:pt x="66" y="329"/>
                    <a:pt x="134" y="340"/>
                    <a:pt x="203" y="340"/>
                  </a:cubicBezTo>
                  <a:cubicBezTo>
                    <a:pt x="342" y="340"/>
                    <a:pt x="484" y="296"/>
                    <a:pt x="615" y="296"/>
                  </a:cubicBezTo>
                  <a:cubicBezTo>
                    <a:pt x="680" y="232"/>
                    <a:pt x="702" y="125"/>
                    <a:pt x="772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51;p15">
              <a:extLst>
                <a:ext uri="{FF2B5EF4-FFF2-40B4-BE49-F238E27FC236}">
                  <a16:creationId xmlns:a16="http://schemas.microsoft.com/office/drawing/2014/main" id="{83C7E5BF-689A-611E-DF6F-2F3F4F0F3D28}"/>
                </a:ext>
              </a:extLst>
            </p:cNvPr>
            <p:cNvSpPr/>
            <p:nvPr/>
          </p:nvSpPr>
          <p:spPr>
            <a:xfrm>
              <a:off x="3096600" y="3529700"/>
              <a:ext cx="23375" cy="7400"/>
            </a:xfrm>
            <a:custGeom>
              <a:avLst/>
              <a:gdLst/>
              <a:ahLst/>
              <a:cxnLst/>
              <a:rect l="l" t="t" r="r" b="b"/>
              <a:pathLst>
                <a:path w="935" h="296" extrusionOk="0">
                  <a:moveTo>
                    <a:pt x="0" y="0"/>
                  </a:moveTo>
                  <a:lnTo>
                    <a:pt x="0" y="99"/>
                  </a:lnTo>
                  <a:cubicBezTo>
                    <a:pt x="320" y="197"/>
                    <a:pt x="615" y="295"/>
                    <a:pt x="935" y="295"/>
                  </a:cubicBezTo>
                  <a:cubicBezTo>
                    <a:pt x="812" y="197"/>
                    <a:pt x="615" y="99"/>
                    <a:pt x="517" y="99"/>
                  </a:cubicBezTo>
                  <a:lnTo>
                    <a:pt x="418" y="197"/>
                  </a:lnTo>
                  <a:cubicBezTo>
                    <a:pt x="418" y="99"/>
                    <a:pt x="418" y="99"/>
                    <a:pt x="320" y="99"/>
                  </a:cubicBezTo>
                  <a:lnTo>
                    <a:pt x="197" y="99"/>
                  </a:lnTo>
                  <a:cubicBezTo>
                    <a:pt x="99" y="99"/>
                    <a:pt x="99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52;p15">
              <a:extLst>
                <a:ext uri="{FF2B5EF4-FFF2-40B4-BE49-F238E27FC236}">
                  <a16:creationId xmlns:a16="http://schemas.microsoft.com/office/drawing/2014/main" id="{9DA397F3-B11D-473C-5DB3-44CA2E24D2D2}"/>
                </a:ext>
              </a:extLst>
            </p:cNvPr>
            <p:cNvSpPr/>
            <p:nvPr/>
          </p:nvSpPr>
          <p:spPr>
            <a:xfrm>
              <a:off x="2325725" y="3531525"/>
              <a:ext cx="25850" cy="8650"/>
            </a:xfrm>
            <a:custGeom>
              <a:avLst/>
              <a:gdLst/>
              <a:ahLst/>
              <a:cxnLst/>
              <a:rect l="l" t="t" r="r" b="b"/>
              <a:pathLst>
                <a:path w="1034" h="346" extrusionOk="0">
                  <a:moveTo>
                    <a:pt x="827" y="1"/>
                  </a:moveTo>
                  <a:cubicBezTo>
                    <a:pt x="763" y="1"/>
                    <a:pt x="714" y="26"/>
                    <a:pt x="714" y="26"/>
                  </a:cubicBezTo>
                  <a:cubicBezTo>
                    <a:pt x="517" y="26"/>
                    <a:pt x="419" y="124"/>
                    <a:pt x="296" y="124"/>
                  </a:cubicBezTo>
                  <a:cubicBezTo>
                    <a:pt x="197" y="124"/>
                    <a:pt x="99" y="124"/>
                    <a:pt x="1" y="222"/>
                  </a:cubicBezTo>
                  <a:cubicBezTo>
                    <a:pt x="99" y="222"/>
                    <a:pt x="99" y="222"/>
                    <a:pt x="197" y="345"/>
                  </a:cubicBezTo>
                  <a:cubicBezTo>
                    <a:pt x="197" y="222"/>
                    <a:pt x="197" y="222"/>
                    <a:pt x="296" y="222"/>
                  </a:cubicBezTo>
                  <a:cubicBezTo>
                    <a:pt x="517" y="124"/>
                    <a:pt x="812" y="124"/>
                    <a:pt x="1033" y="124"/>
                  </a:cubicBezTo>
                  <a:cubicBezTo>
                    <a:pt x="972" y="26"/>
                    <a:pt x="892" y="1"/>
                    <a:pt x="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53;p15">
              <a:extLst>
                <a:ext uri="{FF2B5EF4-FFF2-40B4-BE49-F238E27FC236}">
                  <a16:creationId xmlns:a16="http://schemas.microsoft.com/office/drawing/2014/main" id="{62273A2A-E600-54DD-9A0F-A86DAAFAEE68}"/>
                </a:ext>
              </a:extLst>
            </p:cNvPr>
            <p:cNvSpPr/>
            <p:nvPr/>
          </p:nvSpPr>
          <p:spPr>
            <a:xfrm>
              <a:off x="2878975" y="3488500"/>
              <a:ext cx="17850" cy="10475"/>
            </a:xfrm>
            <a:custGeom>
              <a:avLst/>
              <a:gdLst/>
              <a:ahLst/>
              <a:cxnLst/>
              <a:rect l="l" t="t" r="r" b="b"/>
              <a:pathLst>
                <a:path w="714" h="419" extrusionOk="0">
                  <a:moveTo>
                    <a:pt x="517" y="1"/>
                  </a:moveTo>
                  <a:cubicBezTo>
                    <a:pt x="517" y="99"/>
                    <a:pt x="517" y="99"/>
                    <a:pt x="419" y="222"/>
                  </a:cubicBezTo>
                  <a:cubicBezTo>
                    <a:pt x="296" y="222"/>
                    <a:pt x="198" y="222"/>
                    <a:pt x="198" y="99"/>
                  </a:cubicBezTo>
                  <a:cubicBezTo>
                    <a:pt x="99" y="222"/>
                    <a:pt x="99" y="320"/>
                    <a:pt x="1" y="419"/>
                  </a:cubicBezTo>
                  <a:cubicBezTo>
                    <a:pt x="99" y="320"/>
                    <a:pt x="198" y="320"/>
                    <a:pt x="296" y="320"/>
                  </a:cubicBezTo>
                  <a:cubicBezTo>
                    <a:pt x="517" y="320"/>
                    <a:pt x="616" y="222"/>
                    <a:pt x="714" y="99"/>
                  </a:cubicBezTo>
                  <a:lnTo>
                    <a:pt x="7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54;p15">
              <a:extLst>
                <a:ext uri="{FF2B5EF4-FFF2-40B4-BE49-F238E27FC236}">
                  <a16:creationId xmlns:a16="http://schemas.microsoft.com/office/drawing/2014/main" id="{47E92B02-CF7A-3CFF-9A0D-D145166AD71E}"/>
                </a:ext>
              </a:extLst>
            </p:cNvPr>
            <p:cNvSpPr/>
            <p:nvPr/>
          </p:nvSpPr>
          <p:spPr>
            <a:xfrm>
              <a:off x="2428375" y="3478675"/>
              <a:ext cx="15400" cy="9850"/>
            </a:xfrm>
            <a:custGeom>
              <a:avLst/>
              <a:gdLst/>
              <a:ahLst/>
              <a:cxnLst/>
              <a:rect l="l" t="t" r="r" b="b"/>
              <a:pathLst>
                <a:path w="616" h="394" extrusionOk="0">
                  <a:moveTo>
                    <a:pt x="616" y="0"/>
                  </a:moveTo>
                  <a:cubicBezTo>
                    <a:pt x="493" y="0"/>
                    <a:pt x="493" y="99"/>
                    <a:pt x="394" y="99"/>
                  </a:cubicBezTo>
                  <a:lnTo>
                    <a:pt x="99" y="99"/>
                  </a:lnTo>
                  <a:cubicBezTo>
                    <a:pt x="99" y="197"/>
                    <a:pt x="1" y="295"/>
                    <a:pt x="1" y="394"/>
                  </a:cubicBezTo>
                  <a:lnTo>
                    <a:pt x="99" y="394"/>
                  </a:lnTo>
                  <a:lnTo>
                    <a:pt x="198" y="295"/>
                  </a:lnTo>
                  <a:cubicBezTo>
                    <a:pt x="296" y="197"/>
                    <a:pt x="394" y="197"/>
                    <a:pt x="493" y="197"/>
                  </a:cubicBezTo>
                  <a:cubicBezTo>
                    <a:pt x="616" y="99"/>
                    <a:pt x="616" y="99"/>
                    <a:pt x="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55;p15">
              <a:extLst>
                <a:ext uri="{FF2B5EF4-FFF2-40B4-BE49-F238E27FC236}">
                  <a16:creationId xmlns:a16="http://schemas.microsoft.com/office/drawing/2014/main" id="{D33E0FCB-E066-2C68-AA0F-2F2E5701F996}"/>
                </a:ext>
              </a:extLst>
            </p:cNvPr>
            <p:cNvSpPr/>
            <p:nvPr/>
          </p:nvSpPr>
          <p:spPr>
            <a:xfrm>
              <a:off x="2305450" y="3488500"/>
              <a:ext cx="15375" cy="10475"/>
            </a:xfrm>
            <a:custGeom>
              <a:avLst/>
              <a:gdLst/>
              <a:ahLst/>
              <a:cxnLst/>
              <a:rect l="l" t="t" r="r" b="b"/>
              <a:pathLst>
                <a:path w="615" h="419" extrusionOk="0">
                  <a:moveTo>
                    <a:pt x="99" y="1"/>
                  </a:moveTo>
                  <a:cubicBezTo>
                    <a:pt x="99" y="1"/>
                    <a:pt x="99" y="99"/>
                    <a:pt x="0" y="99"/>
                  </a:cubicBezTo>
                  <a:cubicBezTo>
                    <a:pt x="99" y="222"/>
                    <a:pt x="99" y="320"/>
                    <a:pt x="197" y="419"/>
                  </a:cubicBezTo>
                  <a:lnTo>
                    <a:pt x="615" y="419"/>
                  </a:lnTo>
                  <a:lnTo>
                    <a:pt x="615" y="320"/>
                  </a:lnTo>
                  <a:cubicBezTo>
                    <a:pt x="492" y="320"/>
                    <a:pt x="394" y="320"/>
                    <a:pt x="295" y="222"/>
                  </a:cubicBezTo>
                  <a:cubicBezTo>
                    <a:pt x="197" y="222"/>
                    <a:pt x="197" y="99"/>
                    <a:pt x="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56;p15">
              <a:extLst>
                <a:ext uri="{FF2B5EF4-FFF2-40B4-BE49-F238E27FC236}">
                  <a16:creationId xmlns:a16="http://schemas.microsoft.com/office/drawing/2014/main" id="{6D474F38-3CB0-B3E6-F9C1-2CB8FB24C66C}"/>
                </a:ext>
              </a:extLst>
            </p:cNvPr>
            <p:cNvSpPr/>
            <p:nvPr/>
          </p:nvSpPr>
          <p:spPr>
            <a:xfrm>
              <a:off x="2330650" y="3481125"/>
              <a:ext cx="12925" cy="7400"/>
            </a:xfrm>
            <a:custGeom>
              <a:avLst/>
              <a:gdLst/>
              <a:ahLst/>
              <a:cxnLst/>
              <a:rect l="l" t="t" r="r" b="b"/>
              <a:pathLst>
                <a:path w="517" h="296" extrusionOk="0">
                  <a:moveTo>
                    <a:pt x="0" y="1"/>
                  </a:moveTo>
                  <a:cubicBezTo>
                    <a:pt x="0" y="99"/>
                    <a:pt x="0" y="197"/>
                    <a:pt x="99" y="296"/>
                  </a:cubicBezTo>
                  <a:cubicBezTo>
                    <a:pt x="99" y="197"/>
                    <a:pt x="222" y="197"/>
                    <a:pt x="222" y="197"/>
                  </a:cubicBezTo>
                  <a:cubicBezTo>
                    <a:pt x="320" y="197"/>
                    <a:pt x="418" y="296"/>
                    <a:pt x="517" y="296"/>
                  </a:cubicBezTo>
                  <a:lnTo>
                    <a:pt x="517" y="99"/>
                  </a:lnTo>
                  <a:lnTo>
                    <a:pt x="418" y="99"/>
                  </a:lnTo>
                  <a:cubicBezTo>
                    <a:pt x="369" y="50"/>
                    <a:pt x="289" y="50"/>
                    <a:pt x="209" y="50"/>
                  </a:cubicBezTo>
                  <a:cubicBezTo>
                    <a:pt x="129" y="50"/>
                    <a:pt x="49" y="5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57;p15">
              <a:extLst>
                <a:ext uri="{FF2B5EF4-FFF2-40B4-BE49-F238E27FC236}">
                  <a16:creationId xmlns:a16="http://schemas.microsoft.com/office/drawing/2014/main" id="{EE6E1567-3B9F-DF6B-C541-5940D1A78588}"/>
                </a:ext>
              </a:extLst>
            </p:cNvPr>
            <p:cNvSpPr/>
            <p:nvPr/>
          </p:nvSpPr>
          <p:spPr>
            <a:xfrm>
              <a:off x="2535975" y="3591175"/>
              <a:ext cx="17850" cy="4925"/>
            </a:xfrm>
            <a:custGeom>
              <a:avLst/>
              <a:gdLst/>
              <a:ahLst/>
              <a:cxnLst/>
              <a:rect l="l" t="t" r="r" b="b"/>
              <a:pathLst>
                <a:path w="714" h="197" extrusionOk="0">
                  <a:moveTo>
                    <a:pt x="0" y="0"/>
                  </a:moveTo>
                  <a:lnTo>
                    <a:pt x="0" y="98"/>
                  </a:lnTo>
                  <a:cubicBezTo>
                    <a:pt x="98" y="98"/>
                    <a:pt x="98" y="98"/>
                    <a:pt x="98" y="197"/>
                  </a:cubicBezTo>
                  <a:cubicBezTo>
                    <a:pt x="197" y="98"/>
                    <a:pt x="326" y="98"/>
                    <a:pt x="443" y="98"/>
                  </a:cubicBezTo>
                  <a:cubicBezTo>
                    <a:pt x="559" y="98"/>
                    <a:pt x="664" y="98"/>
                    <a:pt x="7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58;p15">
              <a:extLst>
                <a:ext uri="{FF2B5EF4-FFF2-40B4-BE49-F238E27FC236}">
                  <a16:creationId xmlns:a16="http://schemas.microsoft.com/office/drawing/2014/main" id="{18DAF3B8-0368-2D02-F790-57B94DBABD68}"/>
                </a:ext>
              </a:extLst>
            </p:cNvPr>
            <p:cNvSpPr/>
            <p:nvPr/>
          </p:nvSpPr>
          <p:spPr>
            <a:xfrm>
              <a:off x="3099050" y="3580725"/>
              <a:ext cx="20925" cy="6550"/>
            </a:xfrm>
            <a:custGeom>
              <a:avLst/>
              <a:gdLst/>
              <a:ahLst/>
              <a:cxnLst/>
              <a:rect l="l" t="t" r="r" b="b"/>
              <a:pathLst>
                <a:path w="837" h="262" extrusionOk="0">
                  <a:moveTo>
                    <a:pt x="1" y="0"/>
                  </a:moveTo>
                  <a:cubicBezTo>
                    <a:pt x="99" y="98"/>
                    <a:pt x="222" y="98"/>
                    <a:pt x="222" y="221"/>
                  </a:cubicBezTo>
                  <a:lnTo>
                    <a:pt x="320" y="98"/>
                  </a:lnTo>
                  <a:lnTo>
                    <a:pt x="419" y="98"/>
                  </a:lnTo>
                  <a:cubicBezTo>
                    <a:pt x="489" y="186"/>
                    <a:pt x="559" y="262"/>
                    <a:pt x="674" y="262"/>
                  </a:cubicBezTo>
                  <a:cubicBezTo>
                    <a:pt x="720" y="262"/>
                    <a:pt x="774" y="249"/>
                    <a:pt x="837" y="221"/>
                  </a:cubicBezTo>
                  <a:cubicBezTo>
                    <a:pt x="615" y="98"/>
                    <a:pt x="32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59;p15">
              <a:extLst>
                <a:ext uri="{FF2B5EF4-FFF2-40B4-BE49-F238E27FC236}">
                  <a16:creationId xmlns:a16="http://schemas.microsoft.com/office/drawing/2014/main" id="{D74027BF-C2EB-FDF2-B83E-ACFCAC8E539D}"/>
                </a:ext>
              </a:extLst>
            </p:cNvPr>
            <p:cNvSpPr/>
            <p:nvPr/>
          </p:nvSpPr>
          <p:spPr>
            <a:xfrm>
              <a:off x="2958275" y="3493075"/>
              <a:ext cx="15400" cy="8375"/>
            </a:xfrm>
            <a:custGeom>
              <a:avLst/>
              <a:gdLst/>
              <a:ahLst/>
              <a:cxnLst/>
              <a:rect l="l" t="t" r="r" b="b"/>
              <a:pathLst>
                <a:path w="616" h="335" extrusionOk="0">
                  <a:moveTo>
                    <a:pt x="69" y="1"/>
                  </a:moveTo>
                  <a:cubicBezTo>
                    <a:pt x="46" y="1"/>
                    <a:pt x="23" y="11"/>
                    <a:pt x="1" y="39"/>
                  </a:cubicBezTo>
                  <a:lnTo>
                    <a:pt x="1" y="137"/>
                  </a:lnTo>
                  <a:lnTo>
                    <a:pt x="320" y="137"/>
                  </a:lnTo>
                  <a:cubicBezTo>
                    <a:pt x="320" y="236"/>
                    <a:pt x="419" y="236"/>
                    <a:pt x="419" y="334"/>
                  </a:cubicBezTo>
                  <a:cubicBezTo>
                    <a:pt x="419" y="236"/>
                    <a:pt x="517" y="236"/>
                    <a:pt x="616" y="137"/>
                  </a:cubicBezTo>
                  <a:cubicBezTo>
                    <a:pt x="517" y="137"/>
                    <a:pt x="419" y="39"/>
                    <a:pt x="320" y="39"/>
                  </a:cubicBezTo>
                  <a:cubicBezTo>
                    <a:pt x="297" y="58"/>
                    <a:pt x="274" y="65"/>
                    <a:pt x="252" y="65"/>
                  </a:cubicBezTo>
                  <a:cubicBezTo>
                    <a:pt x="186" y="65"/>
                    <a:pt x="126" y="1"/>
                    <a:pt x="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60;p15">
              <a:extLst>
                <a:ext uri="{FF2B5EF4-FFF2-40B4-BE49-F238E27FC236}">
                  <a16:creationId xmlns:a16="http://schemas.microsoft.com/office/drawing/2014/main" id="{D683CB47-8415-7779-6561-8A4AA37EF4B8}"/>
                </a:ext>
              </a:extLst>
            </p:cNvPr>
            <p:cNvSpPr/>
            <p:nvPr/>
          </p:nvSpPr>
          <p:spPr>
            <a:xfrm>
              <a:off x="2523050" y="3470675"/>
              <a:ext cx="9875" cy="10475"/>
            </a:xfrm>
            <a:custGeom>
              <a:avLst/>
              <a:gdLst/>
              <a:ahLst/>
              <a:cxnLst/>
              <a:rect l="l" t="t" r="r" b="b"/>
              <a:pathLst>
                <a:path w="395" h="419" extrusionOk="0">
                  <a:moveTo>
                    <a:pt x="296" y="1"/>
                  </a:moveTo>
                  <a:cubicBezTo>
                    <a:pt x="197" y="99"/>
                    <a:pt x="99" y="197"/>
                    <a:pt x="1" y="197"/>
                  </a:cubicBezTo>
                  <a:cubicBezTo>
                    <a:pt x="1" y="320"/>
                    <a:pt x="1" y="320"/>
                    <a:pt x="99" y="419"/>
                  </a:cubicBezTo>
                  <a:cubicBezTo>
                    <a:pt x="99" y="197"/>
                    <a:pt x="296" y="320"/>
                    <a:pt x="394" y="99"/>
                  </a:cubicBezTo>
                  <a:lnTo>
                    <a:pt x="2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61;p15">
              <a:extLst>
                <a:ext uri="{FF2B5EF4-FFF2-40B4-BE49-F238E27FC236}">
                  <a16:creationId xmlns:a16="http://schemas.microsoft.com/office/drawing/2014/main" id="{42F0CD00-D8BA-DA6D-C87F-11E961CB6BD8}"/>
                </a:ext>
              </a:extLst>
            </p:cNvPr>
            <p:cNvSpPr/>
            <p:nvPr/>
          </p:nvSpPr>
          <p:spPr>
            <a:xfrm>
              <a:off x="2451125" y="3490975"/>
              <a:ext cx="15400" cy="8000"/>
            </a:xfrm>
            <a:custGeom>
              <a:avLst/>
              <a:gdLst/>
              <a:ahLst/>
              <a:cxnLst/>
              <a:rect l="l" t="t" r="r" b="b"/>
              <a:pathLst>
                <a:path w="616" h="320" extrusionOk="0">
                  <a:moveTo>
                    <a:pt x="616" y="0"/>
                  </a:moveTo>
                  <a:lnTo>
                    <a:pt x="616" y="0"/>
                  </a:lnTo>
                  <a:cubicBezTo>
                    <a:pt x="517" y="123"/>
                    <a:pt x="419" y="221"/>
                    <a:pt x="419" y="221"/>
                  </a:cubicBezTo>
                  <a:cubicBezTo>
                    <a:pt x="320" y="221"/>
                    <a:pt x="320" y="221"/>
                    <a:pt x="197" y="123"/>
                  </a:cubicBezTo>
                  <a:cubicBezTo>
                    <a:pt x="197" y="221"/>
                    <a:pt x="99" y="221"/>
                    <a:pt x="1" y="320"/>
                  </a:cubicBezTo>
                  <a:lnTo>
                    <a:pt x="517" y="320"/>
                  </a:lnTo>
                  <a:cubicBezTo>
                    <a:pt x="616" y="221"/>
                    <a:pt x="616" y="221"/>
                    <a:pt x="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62;p15">
              <a:extLst>
                <a:ext uri="{FF2B5EF4-FFF2-40B4-BE49-F238E27FC236}">
                  <a16:creationId xmlns:a16="http://schemas.microsoft.com/office/drawing/2014/main" id="{17580344-8ED7-9BE7-3E58-4CF14F18EB40}"/>
                </a:ext>
              </a:extLst>
            </p:cNvPr>
            <p:cNvSpPr/>
            <p:nvPr/>
          </p:nvSpPr>
          <p:spPr>
            <a:xfrm>
              <a:off x="2430850" y="3490975"/>
              <a:ext cx="15400" cy="8000"/>
            </a:xfrm>
            <a:custGeom>
              <a:avLst/>
              <a:gdLst/>
              <a:ahLst/>
              <a:cxnLst/>
              <a:rect l="l" t="t" r="r" b="b"/>
              <a:pathLst>
                <a:path w="616" h="320" extrusionOk="0">
                  <a:moveTo>
                    <a:pt x="615" y="0"/>
                  </a:moveTo>
                  <a:cubicBezTo>
                    <a:pt x="532" y="83"/>
                    <a:pt x="453" y="104"/>
                    <a:pt x="380" y="104"/>
                  </a:cubicBezTo>
                  <a:cubicBezTo>
                    <a:pt x="308" y="104"/>
                    <a:pt x="243" y="83"/>
                    <a:pt x="190" y="83"/>
                  </a:cubicBezTo>
                  <a:cubicBezTo>
                    <a:pt x="154" y="83"/>
                    <a:pt x="123" y="92"/>
                    <a:pt x="99" y="123"/>
                  </a:cubicBezTo>
                  <a:cubicBezTo>
                    <a:pt x="0" y="123"/>
                    <a:pt x="0" y="221"/>
                    <a:pt x="0" y="320"/>
                  </a:cubicBezTo>
                  <a:cubicBezTo>
                    <a:pt x="197" y="221"/>
                    <a:pt x="394" y="221"/>
                    <a:pt x="615" y="123"/>
                  </a:cubicBezTo>
                  <a:lnTo>
                    <a:pt x="6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63;p15">
              <a:extLst>
                <a:ext uri="{FF2B5EF4-FFF2-40B4-BE49-F238E27FC236}">
                  <a16:creationId xmlns:a16="http://schemas.microsoft.com/office/drawing/2014/main" id="{C7BB5B14-1DD1-0D55-CB1A-C98EC74A7571}"/>
                </a:ext>
              </a:extLst>
            </p:cNvPr>
            <p:cNvSpPr/>
            <p:nvPr/>
          </p:nvSpPr>
          <p:spPr>
            <a:xfrm>
              <a:off x="2984100" y="3498950"/>
              <a:ext cx="9850" cy="10475"/>
            </a:xfrm>
            <a:custGeom>
              <a:avLst/>
              <a:gdLst/>
              <a:ahLst/>
              <a:cxnLst/>
              <a:rect l="l" t="t" r="r" b="b"/>
              <a:pathLst>
                <a:path w="394" h="419" extrusionOk="0">
                  <a:moveTo>
                    <a:pt x="99" y="1"/>
                  </a:moveTo>
                  <a:cubicBezTo>
                    <a:pt x="1" y="1"/>
                    <a:pt x="1" y="99"/>
                    <a:pt x="1" y="99"/>
                  </a:cubicBezTo>
                  <a:cubicBezTo>
                    <a:pt x="99" y="99"/>
                    <a:pt x="197" y="197"/>
                    <a:pt x="197" y="197"/>
                  </a:cubicBezTo>
                  <a:cubicBezTo>
                    <a:pt x="296" y="296"/>
                    <a:pt x="296" y="296"/>
                    <a:pt x="296" y="419"/>
                  </a:cubicBezTo>
                  <a:cubicBezTo>
                    <a:pt x="296" y="296"/>
                    <a:pt x="394" y="296"/>
                    <a:pt x="394" y="197"/>
                  </a:cubicBezTo>
                  <a:cubicBezTo>
                    <a:pt x="296" y="99"/>
                    <a:pt x="197" y="1"/>
                    <a:pt x="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64;p15">
              <a:extLst>
                <a:ext uri="{FF2B5EF4-FFF2-40B4-BE49-F238E27FC236}">
                  <a16:creationId xmlns:a16="http://schemas.microsoft.com/office/drawing/2014/main" id="{78A41B53-CB88-DE09-E507-8C5E522908F0}"/>
                </a:ext>
              </a:extLst>
            </p:cNvPr>
            <p:cNvSpPr/>
            <p:nvPr/>
          </p:nvSpPr>
          <p:spPr>
            <a:xfrm>
              <a:off x="3255200" y="3670475"/>
              <a:ext cx="10475" cy="8000"/>
            </a:xfrm>
            <a:custGeom>
              <a:avLst/>
              <a:gdLst/>
              <a:ahLst/>
              <a:cxnLst/>
              <a:rect l="l" t="t" r="r" b="b"/>
              <a:pathLst>
                <a:path w="419" h="320" extrusionOk="0">
                  <a:moveTo>
                    <a:pt x="0" y="0"/>
                  </a:moveTo>
                  <a:lnTo>
                    <a:pt x="0" y="197"/>
                  </a:lnTo>
                  <a:lnTo>
                    <a:pt x="123" y="98"/>
                  </a:lnTo>
                  <a:lnTo>
                    <a:pt x="123" y="320"/>
                  </a:lnTo>
                  <a:lnTo>
                    <a:pt x="222" y="320"/>
                  </a:lnTo>
                  <a:cubicBezTo>
                    <a:pt x="320" y="320"/>
                    <a:pt x="320" y="320"/>
                    <a:pt x="418" y="197"/>
                  </a:cubicBezTo>
                  <a:cubicBezTo>
                    <a:pt x="320" y="98"/>
                    <a:pt x="123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65;p15">
              <a:extLst>
                <a:ext uri="{FF2B5EF4-FFF2-40B4-BE49-F238E27FC236}">
                  <a16:creationId xmlns:a16="http://schemas.microsoft.com/office/drawing/2014/main" id="{D186F415-0AC6-8EEE-D1E7-52B2CF993603}"/>
                </a:ext>
              </a:extLst>
            </p:cNvPr>
            <p:cNvSpPr/>
            <p:nvPr/>
          </p:nvSpPr>
          <p:spPr>
            <a:xfrm>
              <a:off x="2387200" y="3511250"/>
              <a:ext cx="15400" cy="3100"/>
            </a:xfrm>
            <a:custGeom>
              <a:avLst/>
              <a:gdLst/>
              <a:ahLst/>
              <a:cxnLst/>
              <a:rect l="l" t="t" r="r" b="b"/>
              <a:pathLst>
                <a:path w="616" h="124" extrusionOk="0">
                  <a:moveTo>
                    <a:pt x="308" y="1"/>
                  </a:moveTo>
                  <a:cubicBezTo>
                    <a:pt x="203" y="1"/>
                    <a:pt x="99" y="25"/>
                    <a:pt x="1" y="123"/>
                  </a:cubicBezTo>
                  <a:lnTo>
                    <a:pt x="296" y="123"/>
                  </a:lnTo>
                  <a:cubicBezTo>
                    <a:pt x="296" y="91"/>
                    <a:pt x="309" y="80"/>
                    <a:pt x="331" y="80"/>
                  </a:cubicBezTo>
                  <a:cubicBezTo>
                    <a:pt x="375" y="80"/>
                    <a:pt x="451" y="123"/>
                    <a:pt x="517" y="123"/>
                  </a:cubicBezTo>
                  <a:cubicBezTo>
                    <a:pt x="517" y="25"/>
                    <a:pt x="517" y="25"/>
                    <a:pt x="615" y="25"/>
                  </a:cubicBezTo>
                  <a:cubicBezTo>
                    <a:pt x="517" y="25"/>
                    <a:pt x="412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66;p15">
              <a:extLst>
                <a:ext uri="{FF2B5EF4-FFF2-40B4-BE49-F238E27FC236}">
                  <a16:creationId xmlns:a16="http://schemas.microsoft.com/office/drawing/2014/main" id="{E707F1BB-A7C5-E197-C22D-2A4327E26236}"/>
                </a:ext>
              </a:extLst>
            </p:cNvPr>
            <p:cNvSpPr/>
            <p:nvPr/>
          </p:nvSpPr>
          <p:spPr>
            <a:xfrm>
              <a:off x="2228600" y="3637275"/>
              <a:ext cx="15400" cy="4925"/>
            </a:xfrm>
            <a:custGeom>
              <a:avLst/>
              <a:gdLst/>
              <a:ahLst/>
              <a:cxnLst/>
              <a:rect l="l" t="t" r="r" b="b"/>
              <a:pathLst>
                <a:path w="616" h="197" extrusionOk="0">
                  <a:moveTo>
                    <a:pt x="615" y="0"/>
                  </a:moveTo>
                  <a:cubicBezTo>
                    <a:pt x="296" y="0"/>
                    <a:pt x="197" y="0"/>
                    <a:pt x="1" y="99"/>
                  </a:cubicBezTo>
                  <a:cubicBezTo>
                    <a:pt x="99" y="99"/>
                    <a:pt x="197" y="197"/>
                    <a:pt x="296" y="197"/>
                  </a:cubicBezTo>
                  <a:cubicBezTo>
                    <a:pt x="296" y="197"/>
                    <a:pt x="394" y="99"/>
                    <a:pt x="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67;p15">
              <a:extLst>
                <a:ext uri="{FF2B5EF4-FFF2-40B4-BE49-F238E27FC236}">
                  <a16:creationId xmlns:a16="http://schemas.microsoft.com/office/drawing/2014/main" id="{CB6CF49F-9783-45F8-1D18-A677692A5530}"/>
                </a:ext>
              </a:extLst>
            </p:cNvPr>
            <p:cNvSpPr/>
            <p:nvPr/>
          </p:nvSpPr>
          <p:spPr>
            <a:xfrm>
              <a:off x="2960750" y="3519250"/>
              <a:ext cx="10475" cy="5550"/>
            </a:xfrm>
            <a:custGeom>
              <a:avLst/>
              <a:gdLst/>
              <a:ahLst/>
              <a:cxnLst/>
              <a:rect l="l" t="t" r="r" b="b"/>
              <a:pathLst>
                <a:path w="419" h="222" extrusionOk="0">
                  <a:moveTo>
                    <a:pt x="99" y="0"/>
                  </a:moveTo>
                  <a:lnTo>
                    <a:pt x="0" y="99"/>
                  </a:lnTo>
                  <a:cubicBezTo>
                    <a:pt x="99" y="221"/>
                    <a:pt x="221" y="221"/>
                    <a:pt x="320" y="221"/>
                  </a:cubicBezTo>
                  <a:lnTo>
                    <a:pt x="418" y="99"/>
                  </a:lnTo>
                  <a:cubicBezTo>
                    <a:pt x="320" y="99"/>
                    <a:pt x="221" y="0"/>
                    <a:pt x="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68;p15">
              <a:extLst>
                <a:ext uri="{FF2B5EF4-FFF2-40B4-BE49-F238E27FC236}">
                  <a16:creationId xmlns:a16="http://schemas.microsoft.com/office/drawing/2014/main" id="{49CB7682-FE3F-340D-593B-525D3D4464A3}"/>
                </a:ext>
              </a:extLst>
            </p:cNvPr>
            <p:cNvSpPr/>
            <p:nvPr/>
          </p:nvSpPr>
          <p:spPr>
            <a:xfrm>
              <a:off x="2681650" y="3465075"/>
              <a:ext cx="10475" cy="3175"/>
            </a:xfrm>
            <a:custGeom>
              <a:avLst/>
              <a:gdLst/>
              <a:ahLst/>
              <a:cxnLst/>
              <a:rect l="l" t="t" r="r" b="b"/>
              <a:pathLst>
                <a:path w="419" h="127" extrusionOk="0">
                  <a:moveTo>
                    <a:pt x="356" y="0"/>
                  </a:moveTo>
                  <a:cubicBezTo>
                    <a:pt x="268" y="0"/>
                    <a:pt x="158" y="126"/>
                    <a:pt x="1" y="126"/>
                  </a:cubicBezTo>
                  <a:lnTo>
                    <a:pt x="419" y="126"/>
                  </a:lnTo>
                  <a:lnTo>
                    <a:pt x="419" y="28"/>
                  </a:lnTo>
                  <a:cubicBezTo>
                    <a:pt x="399" y="8"/>
                    <a:pt x="378" y="0"/>
                    <a:pt x="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69;p15">
              <a:extLst>
                <a:ext uri="{FF2B5EF4-FFF2-40B4-BE49-F238E27FC236}">
                  <a16:creationId xmlns:a16="http://schemas.microsoft.com/office/drawing/2014/main" id="{187B4394-C187-F55F-09B0-7ED7F90BCA0E}"/>
                </a:ext>
              </a:extLst>
            </p:cNvPr>
            <p:cNvSpPr/>
            <p:nvPr/>
          </p:nvSpPr>
          <p:spPr>
            <a:xfrm>
              <a:off x="2295000" y="3490975"/>
              <a:ext cx="10475" cy="5550"/>
            </a:xfrm>
            <a:custGeom>
              <a:avLst/>
              <a:gdLst/>
              <a:ahLst/>
              <a:cxnLst/>
              <a:rect l="l" t="t" r="r" b="b"/>
              <a:pathLst>
                <a:path w="419" h="222" extrusionOk="0">
                  <a:moveTo>
                    <a:pt x="197" y="0"/>
                  </a:moveTo>
                  <a:cubicBezTo>
                    <a:pt x="197" y="0"/>
                    <a:pt x="99" y="123"/>
                    <a:pt x="0" y="123"/>
                  </a:cubicBezTo>
                  <a:lnTo>
                    <a:pt x="99" y="123"/>
                  </a:lnTo>
                  <a:cubicBezTo>
                    <a:pt x="197" y="221"/>
                    <a:pt x="295" y="221"/>
                    <a:pt x="418" y="221"/>
                  </a:cubicBezTo>
                  <a:lnTo>
                    <a:pt x="418" y="123"/>
                  </a:lnTo>
                  <a:lnTo>
                    <a:pt x="197" y="123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70;p15">
              <a:extLst>
                <a:ext uri="{FF2B5EF4-FFF2-40B4-BE49-F238E27FC236}">
                  <a16:creationId xmlns:a16="http://schemas.microsoft.com/office/drawing/2014/main" id="{C6609ED9-0E57-CA4E-84F7-97D8889FF506}"/>
                </a:ext>
              </a:extLst>
            </p:cNvPr>
            <p:cNvSpPr/>
            <p:nvPr/>
          </p:nvSpPr>
          <p:spPr>
            <a:xfrm>
              <a:off x="2369375" y="3540150"/>
              <a:ext cx="9850" cy="2475"/>
            </a:xfrm>
            <a:custGeom>
              <a:avLst/>
              <a:gdLst/>
              <a:ahLst/>
              <a:cxnLst/>
              <a:rect l="l" t="t" r="r" b="b"/>
              <a:pathLst>
                <a:path w="394" h="99" extrusionOk="0">
                  <a:moveTo>
                    <a:pt x="0" y="0"/>
                  </a:moveTo>
                  <a:lnTo>
                    <a:pt x="0" y="99"/>
                  </a:lnTo>
                  <a:lnTo>
                    <a:pt x="394" y="99"/>
                  </a:lnTo>
                  <a:lnTo>
                    <a:pt x="3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71;p15">
              <a:extLst>
                <a:ext uri="{FF2B5EF4-FFF2-40B4-BE49-F238E27FC236}">
                  <a16:creationId xmlns:a16="http://schemas.microsoft.com/office/drawing/2014/main" id="{D143BB07-C1FA-ED9B-778E-5315B2239472}"/>
                </a:ext>
              </a:extLst>
            </p:cNvPr>
            <p:cNvSpPr/>
            <p:nvPr/>
          </p:nvSpPr>
          <p:spPr>
            <a:xfrm>
              <a:off x="3285925" y="3684825"/>
              <a:ext cx="10475" cy="3500"/>
            </a:xfrm>
            <a:custGeom>
              <a:avLst/>
              <a:gdLst/>
              <a:ahLst/>
              <a:cxnLst/>
              <a:rect l="l" t="t" r="r" b="b"/>
              <a:pathLst>
                <a:path w="419" h="140" extrusionOk="0">
                  <a:moveTo>
                    <a:pt x="167" y="0"/>
                  </a:moveTo>
                  <a:cubicBezTo>
                    <a:pt x="120" y="0"/>
                    <a:pt x="66" y="12"/>
                    <a:pt x="1" y="41"/>
                  </a:cubicBezTo>
                  <a:lnTo>
                    <a:pt x="1" y="139"/>
                  </a:lnTo>
                  <a:lnTo>
                    <a:pt x="419" y="139"/>
                  </a:lnTo>
                  <a:cubicBezTo>
                    <a:pt x="349" y="70"/>
                    <a:pt x="28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72;p15">
              <a:extLst>
                <a:ext uri="{FF2B5EF4-FFF2-40B4-BE49-F238E27FC236}">
                  <a16:creationId xmlns:a16="http://schemas.microsoft.com/office/drawing/2014/main" id="{84F243FF-5D70-618D-2167-F02960D97765}"/>
                </a:ext>
              </a:extLst>
            </p:cNvPr>
            <p:cNvSpPr/>
            <p:nvPr/>
          </p:nvSpPr>
          <p:spPr>
            <a:xfrm>
              <a:off x="3083675" y="3528675"/>
              <a:ext cx="12950" cy="3500"/>
            </a:xfrm>
            <a:custGeom>
              <a:avLst/>
              <a:gdLst/>
              <a:ahLst/>
              <a:cxnLst/>
              <a:rect l="l" t="t" r="r" b="b"/>
              <a:pathLst>
                <a:path w="518" h="140" extrusionOk="0">
                  <a:moveTo>
                    <a:pt x="342" y="0"/>
                  </a:moveTo>
                  <a:cubicBezTo>
                    <a:pt x="202" y="0"/>
                    <a:pt x="71" y="70"/>
                    <a:pt x="1" y="140"/>
                  </a:cubicBezTo>
                  <a:lnTo>
                    <a:pt x="321" y="140"/>
                  </a:lnTo>
                  <a:cubicBezTo>
                    <a:pt x="419" y="41"/>
                    <a:pt x="419" y="41"/>
                    <a:pt x="517" y="41"/>
                  </a:cubicBezTo>
                  <a:cubicBezTo>
                    <a:pt x="460" y="12"/>
                    <a:pt x="400" y="0"/>
                    <a:pt x="3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73;p15">
              <a:extLst>
                <a:ext uri="{FF2B5EF4-FFF2-40B4-BE49-F238E27FC236}">
                  <a16:creationId xmlns:a16="http://schemas.microsoft.com/office/drawing/2014/main" id="{2DA55ADC-EB6E-17A7-6E08-B5FB9B298820}"/>
                </a:ext>
              </a:extLst>
            </p:cNvPr>
            <p:cNvSpPr/>
            <p:nvPr/>
          </p:nvSpPr>
          <p:spPr>
            <a:xfrm>
              <a:off x="2817500" y="3503875"/>
              <a:ext cx="7400" cy="3325"/>
            </a:xfrm>
            <a:custGeom>
              <a:avLst/>
              <a:gdLst/>
              <a:ahLst/>
              <a:cxnLst/>
              <a:rect l="l" t="t" r="r" b="b"/>
              <a:pathLst>
                <a:path w="296" h="133" extrusionOk="0">
                  <a:moveTo>
                    <a:pt x="1" y="0"/>
                  </a:moveTo>
                  <a:cubicBezTo>
                    <a:pt x="47" y="105"/>
                    <a:pt x="94" y="133"/>
                    <a:pt x="141" y="133"/>
                  </a:cubicBezTo>
                  <a:cubicBezTo>
                    <a:pt x="192" y="133"/>
                    <a:pt x="244" y="99"/>
                    <a:pt x="296" y="99"/>
                  </a:cubicBezTo>
                  <a:lnTo>
                    <a:pt x="2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74;p15">
              <a:extLst>
                <a:ext uri="{FF2B5EF4-FFF2-40B4-BE49-F238E27FC236}">
                  <a16:creationId xmlns:a16="http://schemas.microsoft.com/office/drawing/2014/main" id="{858F1F04-9C6C-D9BF-C4F9-B36F258BD577}"/>
                </a:ext>
              </a:extLst>
            </p:cNvPr>
            <p:cNvSpPr/>
            <p:nvPr/>
          </p:nvSpPr>
          <p:spPr>
            <a:xfrm>
              <a:off x="2492325" y="3472525"/>
              <a:ext cx="7400" cy="3100"/>
            </a:xfrm>
            <a:custGeom>
              <a:avLst/>
              <a:gdLst/>
              <a:ahLst/>
              <a:cxnLst/>
              <a:rect l="l" t="t" r="r" b="b"/>
              <a:pathLst>
                <a:path w="296" h="124" extrusionOk="0">
                  <a:moveTo>
                    <a:pt x="111" y="0"/>
                  </a:moveTo>
                  <a:cubicBezTo>
                    <a:pt x="49" y="0"/>
                    <a:pt x="0" y="25"/>
                    <a:pt x="0" y="123"/>
                  </a:cubicBezTo>
                  <a:lnTo>
                    <a:pt x="197" y="123"/>
                  </a:lnTo>
                  <a:lnTo>
                    <a:pt x="295" y="25"/>
                  </a:lnTo>
                  <a:cubicBezTo>
                    <a:pt x="246" y="25"/>
                    <a:pt x="172" y="0"/>
                    <a:pt x="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75;p15">
              <a:extLst>
                <a:ext uri="{FF2B5EF4-FFF2-40B4-BE49-F238E27FC236}">
                  <a16:creationId xmlns:a16="http://schemas.microsoft.com/office/drawing/2014/main" id="{AF49DAE0-A81A-17A6-DAA1-A39749DC72D0}"/>
                </a:ext>
              </a:extLst>
            </p:cNvPr>
            <p:cNvSpPr/>
            <p:nvPr/>
          </p:nvSpPr>
          <p:spPr>
            <a:xfrm>
              <a:off x="2274700" y="3509400"/>
              <a:ext cx="9875" cy="5975"/>
            </a:xfrm>
            <a:custGeom>
              <a:avLst/>
              <a:gdLst/>
              <a:ahLst/>
              <a:cxnLst/>
              <a:rect l="l" t="t" r="r" b="b"/>
              <a:pathLst>
                <a:path w="395" h="239" extrusionOk="0">
                  <a:moveTo>
                    <a:pt x="394" y="1"/>
                  </a:moveTo>
                  <a:cubicBezTo>
                    <a:pt x="296" y="1"/>
                    <a:pt x="197" y="99"/>
                    <a:pt x="197" y="99"/>
                  </a:cubicBezTo>
                  <a:cubicBezTo>
                    <a:pt x="99" y="99"/>
                    <a:pt x="99" y="99"/>
                    <a:pt x="1" y="197"/>
                  </a:cubicBezTo>
                  <a:cubicBezTo>
                    <a:pt x="58" y="226"/>
                    <a:pt x="108" y="238"/>
                    <a:pt x="151" y="238"/>
                  </a:cubicBezTo>
                  <a:cubicBezTo>
                    <a:pt x="255" y="238"/>
                    <a:pt x="325" y="169"/>
                    <a:pt x="394" y="99"/>
                  </a:cubicBezTo>
                  <a:lnTo>
                    <a:pt x="3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76;p15">
              <a:extLst>
                <a:ext uri="{FF2B5EF4-FFF2-40B4-BE49-F238E27FC236}">
                  <a16:creationId xmlns:a16="http://schemas.microsoft.com/office/drawing/2014/main" id="{D23A3414-5EB3-239B-3526-2AE185B5B542}"/>
                </a:ext>
              </a:extLst>
            </p:cNvPr>
            <p:cNvSpPr/>
            <p:nvPr/>
          </p:nvSpPr>
          <p:spPr>
            <a:xfrm>
              <a:off x="2400100" y="3483575"/>
              <a:ext cx="7400" cy="2500"/>
            </a:xfrm>
            <a:custGeom>
              <a:avLst/>
              <a:gdLst/>
              <a:ahLst/>
              <a:cxnLst/>
              <a:rect l="l" t="t" r="r" b="b"/>
              <a:pathLst>
                <a:path w="296" h="100" extrusionOk="0">
                  <a:moveTo>
                    <a:pt x="1" y="1"/>
                  </a:moveTo>
                  <a:lnTo>
                    <a:pt x="1" y="99"/>
                  </a:lnTo>
                  <a:lnTo>
                    <a:pt x="99" y="99"/>
                  </a:lnTo>
                  <a:cubicBezTo>
                    <a:pt x="198" y="99"/>
                    <a:pt x="198" y="1"/>
                    <a:pt x="2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77;p15">
              <a:extLst>
                <a:ext uri="{FF2B5EF4-FFF2-40B4-BE49-F238E27FC236}">
                  <a16:creationId xmlns:a16="http://schemas.microsoft.com/office/drawing/2014/main" id="{01618F8E-E36A-053B-347C-0542871F280D}"/>
                </a:ext>
              </a:extLst>
            </p:cNvPr>
            <p:cNvSpPr/>
            <p:nvPr/>
          </p:nvSpPr>
          <p:spPr>
            <a:xfrm>
              <a:off x="2502150" y="3473125"/>
              <a:ext cx="5550" cy="8025"/>
            </a:xfrm>
            <a:custGeom>
              <a:avLst/>
              <a:gdLst/>
              <a:ahLst/>
              <a:cxnLst/>
              <a:rect l="l" t="t" r="r" b="b"/>
              <a:pathLst>
                <a:path w="222" h="321" extrusionOk="0">
                  <a:moveTo>
                    <a:pt x="124" y="1"/>
                  </a:moveTo>
                  <a:lnTo>
                    <a:pt x="124" y="222"/>
                  </a:lnTo>
                  <a:lnTo>
                    <a:pt x="1" y="222"/>
                  </a:lnTo>
                  <a:cubicBezTo>
                    <a:pt x="1" y="222"/>
                    <a:pt x="124" y="321"/>
                    <a:pt x="222" y="321"/>
                  </a:cubicBezTo>
                  <a:lnTo>
                    <a:pt x="2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78;p15">
              <a:extLst>
                <a:ext uri="{FF2B5EF4-FFF2-40B4-BE49-F238E27FC236}">
                  <a16:creationId xmlns:a16="http://schemas.microsoft.com/office/drawing/2014/main" id="{E8237490-2CA0-20FA-D472-9F1817C48462}"/>
                </a:ext>
              </a:extLst>
            </p:cNvPr>
            <p:cNvSpPr/>
            <p:nvPr/>
          </p:nvSpPr>
          <p:spPr>
            <a:xfrm>
              <a:off x="2899275" y="3488500"/>
              <a:ext cx="2475" cy="8025"/>
            </a:xfrm>
            <a:custGeom>
              <a:avLst/>
              <a:gdLst/>
              <a:ahLst/>
              <a:cxnLst/>
              <a:rect l="l" t="t" r="r" b="b"/>
              <a:pathLst>
                <a:path w="99" h="321" extrusionOk="0">
                  <a:moveTo>
                    <a:pt x="99" y="1"/>
                  </a:moveTo>
                  <a:cubicBezTo>
                    <a:pt x="99" y="99"/>
                    <a:pt x="0" y="99"/>
                    <a:pt x="0" y="320"/>
                  </a:cubicBezTo>
                  <a:lnTo>
                    <a:pt x="99" y="320"/>
                  </a:lnTo>
                  <a:lnTo>
                    <a:pt x="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79;p15">
              <a:extLst>
                <a:ext uri="{FF2B5EF4-FFF2-40B4-BE49-F238E27FC236}">
                  <a16:creationId xmlns:a16="http://schemas.microsoft.com/office/drawing/2014/main" id="{2850CB6C-8A8F-8DA5-9576-631FBE96C116}"/>
                </a:ext>
              </a:extLst>
            </p:cNvPr>
            <p:cNvSpPr/>
            <p:nvPr/>
          </p:nvSpPr>
          <p:spPr>
            <a:xfrm>
              <a:off x="2760950" y="3471300"/>
              <a:ext cx="10475" cy="1850"/>
            </a:xfrm>
            <a:custGeom>
              <a:avLst/>
              <a:gdLst/>
              <a:ahLst/>
              <a:cxnLst/>
              <a:rect l="l" t="t" r="r" b="b"/>
              <a:pathLst>
                <a:path w="419" h="74" extrusionOk="0">
                  <a:moveTo>
                    <a:pt x="210" y="0"/>
                  </a:moveTo>
                  <a:cubicBezTo>
                    <a:pt x="130" y="0"/>
                    <a:pt x="50" y="25"/>
                    <a:pt x="1" y="74"/>
                  </a:cubicBezTo>
                  <a:lnTo>
                    <a:pt x="419" y="74"/>
                  </a:lnTo>
                  <a:cubicBezTo>
                    <a:pt x="370" y="25"/>
                    <a:pt x="290" y="0"/>
                    <a:pt x="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80;p15">
              <a:extLst>
                <a:ext uri="{FF2B5EF4-FFF2-40B4-BE49-F238E27FC236}">
                  <a16:creationId xmlns:a16="http://schemas.microsoft.com/office/drawing/2014/main" id="{2139C10D-6252-3313-4A1F-D28B802B7A73}"/>
                </a:ext>
              </a:extLst>
            </p:cNvPr>
            <p:cNvSpPr/>
            <p:nvPr/>
          </p:nvSpPr>
          <p:spPr>
            <a:xfrm>
              <a:off x="2323275" y="3503175"/>
              <a:ext cx="9850" cy="2575"/>
            </a:xfrm>
            <a:custGeom>
              <a:avLst/>
              <a:gdLst/>
              <a:ahLst/>
              <a:cxnLst/>
              <a:rect l="l" t="t" r="r" b="b"/>
              <a:pathLst>
                <a:path w="394" h="103" extrusionOk="0">
                  <a:moveTo>
                    <a:pt x="281" y="0"/>
                  </a:moveTo>
                  <a:cubicBezTo>
                    <a:pt x="189" y="0"/>
                    <a:pt x="123" y="57"/>
                    <a:pt x="64" y="57"/>
                  </a:cubicBezTo>
                  <a:cubicBezTo>
                    <a:pt x="42" y="57"/>
                    <a:pt x="21" y="49"/>
                    <a:pt x="0" y="28"/>
                  </a:cubicBezTo>
                  <a:lnTo>
                    <a:pt x="0" y="28"/>
                  </a:lnTo>
                  <a:cubicBezTo>
                    <a:pt x="49" y="78"/>
                    <a:pt x="99" y="102"/>
                    <a:pt x="160" y="102"/>
                  </a:cubicBezTo>
                  <a:cubicBezTo>
                    <a:pt x="222" y="102"/>
                    <a:pt x="295" y="78"/>
                    <a:pt x="394" y="28"/>
                  </a:cubicBezTo>
                  <a:cubicBezTo>
                    <a:pt x="352" y="8"/>
                    <a:pt x="315" y="0"/>
                    <a:pt x="2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81;p15">
              <a:extLst>
                <a:ext uri="{FF2B5EF4-FFF2-40B4-BE49-F238E27FC236}">
                  <a16:creationId xmlns:a16="http://schemas.microsoft.com/office/drawing/2014/main" id="{5F5C5223-A099-C227-7202-11C1B4BD1F6D}"/>
                </a:ext>
              </a:extLst>
            </p:cNvPr>
            <p:cNvSpPr/>
            <p:nvPr/>
          </p:nvSpPr>
          <p:spPr>
            <a:xfrm>
              <a:off x="2520600" y="3587625"/>
              <a:ext cx="9850" cy="1100"/>
            </a:xfrm>
            <a:custGeom>
              <a:avLst/>
              <a:gdLst/>
              <a:ahLst/>
              <a:cxnLst/>
              <a:rect l="l" t="t" r="r" b="b"/>
              <a:pathLst>
                <a:path w="394" h="44" extrusionOk="0">
                  <a:moveTo>
                    <a:pt x="226" y="0"/>
                  </a:moveTo>
                  <a:cubicBezTo>
                    <a:pt x="131" y="0"/>
                    <a:pt x="66" y="44"/>
                    <a:pt x="0" y="44"/>
                  </a:cubicBezTo>
                  <a:lnTo>
                    <a:pt x="394" y="44"/>
                  </a:lnTo>
                  <a:cubicBezTo>
                    <a:pt x="328" y="11"/>
                    <a:pt x="274" y="0"/>
                    <a:pt x="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82;p15">
              <a:extLst>
                <a:ext uri="{FF2B5EF4-FFF2-40B4-BE49-F238E27FC236}">
                  <a16:creationId xmlns:a16="http://schemas.microsoft.com/office/drawing/2014/main" id="{55805C65-BB44-7877-B72B-FC582F1A853F}"/>
                </a:ext>
              </a:extLst>
            </p:cNvPr>
            <p:cNvSpPr/>
            <p:nvPr/>
          </p:nvSpPr>
          <p:spPr>
            <a:xfrm>
              <a:off x="2297450" y="3537075"/>
              <a:ext cx="8025" cy="5550"/>
            </a:xfrm>
            <a:custGeom>
              <a:avLst/>
              <a:gdLst/>
              <a:ahLst/>
              <a:cxnLst/>
              <a:rect l="l" t="t" r="r" b="b"/>
              <a:pathLst>
                <a:path w="321" h="222" extrusionOk="0">
                  <a:moveTo>
                    <a:pt x="320" y="0"/>
                  </a:moveTo>
                  <a:cubicBezTo>
                    <a:pt x="197" y="0"/>
                    <a:pt x="99" y="123"/>
                    <a:pt x="1" y="123"/>
                  </a:cubicBezTo>
                  <a:lnTo>
                    <a:pt x="1" y="222"/>
                  </a:lnTo>
                  <a:cubicBezTo>
                    <a:pt x="99" y="222"/>
                    <a:pt x="197" y="123"/>
                    <a:pt x="320" y="123"/>
                  </a:cubicBezTo>
                  <a:lnTo>
                    <a:pt x="3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83;p15">
              <a:extLst>
                <a:ext uri="{FF2B5EF4-FFF2-40B4-BE49-F238E27FC236}">
                  <a16:creationId xmlns:a16="http://schemas.microsoft.com/office/drawing/2014/main" id="{D257F048-4840-D2DB-F818-7F151FE27842}"/>
                </a:ext>
              </a:extLst>
            </p:cNvPr>
            <p:cNvSpPr/>
            <p:nvPr/>
          </p:nvSpPr>
          <p:spPr>
            <a:xfrm>
              <a:off x="3242900" y="3669375"/>
              <a:ext cx="9850" cy="3575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68" y="0"/>
                  </a:moveTo>
                  <a:cubicBezTo>
                    <a:pt x="121" y="0"/>
                    <a:pt x="66" y="11"/>
                    <a:pt x="1" y="44"/>
                  </a:cubicBezTo>
                  <a:cubicBezTo>
                    <a:pt x="99" y="44"/>
                    <a:pt x="197" y="44"/>
                    <a:pt x="197" y="142"/>
                  </a:cubicBezTo>
                  <a:cubicBezTo>
                    <a:pt x="296" y="142"/>
                    <a:pt x="296" y="44"/>
                    <a:pt x="394" y="44"/>
                  </a:cubicBezTo>
                  <a:cubicBezTo>
                    <a:pt x="328" y="4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84;p15">
              <a:extLst>
                <a:ext uri="{FF2B5EF4-FFF2-40B4-BE49-F238E27FC236}">
                  <a16:creationId xmlns:a16="http://schemas.microsoft.com/office/drawing/2014/main" id="{45B0A8B1-24E3-AC01-9C5A-995642215DF7}"/>
                </a:ext>
              </a:extLst>
            </p:cNvPr>
            <p:cNvSpPr/>
            <p:nvPr/>
          </p:nvSpPr>
          <p:spPr>
            <a:xfrm>
              <a:off x="2290075" y="3488500"/>
              <a:ext cx="4950" cy="8025"/>
            </a:xfrm>
            <a:custGeom>
              <a:avLst/>
              <a:gdLst/>
              <a:ahLst/>
              <a:cxnLst/>
              <a:rect l="l" t="t" r="r" b="b"/>
              <a:pathLst>
                <a:path w="198" h="321" extrusionOk="0">
                  <a:moveTo>
                    <a:pt x="99" y="1"/>
                  </a:moveTo>
                  <a:cubicBezTo>
                    <a:pt x="99" y="99"/>
                    <a:pt x="99" y="222"/>
                    <a:pt x="0" y="320"/>
                  </a:cubicBezTo>
                  <a:cubicBezTo>
                    <a:pt x="197" y="222"/>
                    <a:pt x="197" y="222"/>
                    <a:pt x="197" y="99"/>
                  </a:cubicBezTo>
                  <a:lnTo>
                    <a:pt x="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285;p15">
              <a:extLst>
                <a:ext uri="{FF2B5EF4-FFF2-40B4-BE49-F238E27FC236}">
                  <a16:creationId xmlns:a16="http://schemas.microsoft.com/office/drawing/2014/main" id="{0480EA0E-47C6-64A1-C65A-E19B2FF32009}"/>
                </a:ext>
              </a:extLst>
            </p:cNvPr>
            <p:cNvSpPr/>
            <p:nvPr/>
          </p:nvSpPr>
          <p:spPr>
            <a:xfrm>
              <a:off x="2422850" y="3483575"/>
              <a:ext cx="5550" cy="2500"/>
            </a:xfrm>
            <a:custGeom>
              <a:avLst/>
              <a:gdLst/>
              <a:ahLst/>
              <a:cxnLst/>
              <a:rect l="l" t="t" r="r" b="b"/>
              <a:pathLst>
                <a:path w="222" h="100" extrusionOk="0">
                  <a:moveTo>
                    <a:pt x="1" y="1"/>
                  </a:moveTo>
                  <a:lnTo>
                    <a:pt x="1" y="99"/>
                  </a:lnTo>
                  <a:lnTo>
                    <a:pt x="222" y="99"/>
                  </a:lnTo>
                  <a:lnTo>
                    <a:pt x="2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86;p15">
              <a:extLst>
                <a:ext uri="{FF2B5EF4-FFF2-40B4-BE49-F238E27FC236}">
                  <a16:creationId xmlns:a16="http://schemas.microsoft.com/office/drawing/2014/main" id="{38DB423A-8576-5FD3-4B0D-A9CE661C7EBB}"/>
                </a:ext>
              </a:extLst>
            </p:cNvPr>
            <p:cNvSpPr/>
            <p:nvPr/>
          </p:nvSpPr>
          <p:spPr>
            <a:xfrm>
              <a:off x="3089225" y="3521700"/>
              <a:ext cx="7400" cy="3100"/>
            </a:xfrm>
            <a:custGeom>
              <a:avLst/>
              <a:gdLst/>
              <a:ahLst/>
              <a:cxnLst/>
              <a:rect l="l" t="t" r="r" b="b"/>
              <a:pathLst>
                <a:path w="296" h="124" extrusionOk="0">
                  <a:moveTo>
                    <a:pt x="0" y="1"/>
                  </a:moveTo>
                  <a:cubicBezTo>
                    <a:pt x="99" y="123"/>
                    <a:pt x="197" y="123"/>
                    <a:pt x="197" y="123"/>
                  </a:cubicBezTo>
                  <a:lnTo>
                    <a:pt x="295" y="123"/>
                  </a:lnTo>
                  <a:cubicBezTo>
                    <a:pt x="197" y="1"/>
                    <a:pt x="99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87;p15">
              <a:extLst>
                <a:ext uri="{FF2B5EF4-FFF2-40B4-BE49-F238E27FC236}">
                  <a16:creationId xmlns:a16="http://schemas.microsoft.com/office/drawing/2014/main" id="{EE22E3AB-979A-81CD-E2DA-77E1BD9E1110}"/>
                </a:ext>
              </a:extLst>
            </p:cNvPr>
            <p:cNvSpPr/>
            <p:nvPr/>
          </p:nvSpPr>
          <p:spPr>
            <a:xfrm>
              <a:off x="2991475" y="3509400"/>
              <a:ext cx="8025" cy="4950"/>
            </a:xfrm>
            <a:custGeom>
              <a:avLst/>
              <a:gdLst/>
              <a:ahLst/>
              <a:cxnLst/>
              <a:rect l="l" t="t" r="r" b="b"/>
              <a:pathLst>
                <a:path w="321" h="198" extrusionOk="0">
                  <a:moveTo>
                    <a:pt x="222" y="1"/>
                  </a:moveTo>
                  <a:lnTo>
                    <a:pt x="1" y="197"/>
                  </a:lnTo>
                  <a:cubicBezTo>
                    <a:pt x="99" y="197"/>
                    <a:pt x="222" y="197"/>
                    <a:pt x="320" y="99"/>
                  </a:cubicBezTo>
                  <a:cubicBezTo>
                    <a:pt x="222" y="99"/>
                    <a:pt x="222" y="99"/>
                    <a:pt x="2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88;p15">
              <a:extLst>
                <a:ext uri="{FF2B5EF4-FFF2-40B4-BE49-F238E27FC236}">
                  <a16:creationId xmlns:a16="http://schemas.microsoft.com/office/drawing/2014/main" id="{DB7E5930-1324-EC76-9E5F-63096644B803}"/>
                </a:ext>
              </a:extLst>
            </p:cNvPr>
            <p:cNvSpPr/>
            <p:nvPr/>
          </p:nvSpPr>
          <p:spPr>
            <a:xfrm>
              <a:off x="2184950" y="3516775"/>
              <a:ext cx="4950" cy="8025"/>
            </a:xfrm>
            <a:custGeom>
              <a:avLst/>
              <a:gdLst/>
              <a:ahLst/>
              <a:cxnLst/>
              <a:rect l="l" t="t" r="r" b="b"/>
              <a:pathLst>
                <a:path w="198" h="321" extrusionOk="0">
                  <a:moveTo>
                    <a:pt x="197" y="1"/>
                  </a:moveTo>
                  <a:cubicBezTo>
                    <a:pt x="99" y="99"/>
                    <a:pt x="1" y="99"/>
                    <a:pt x="1" y="198"/>
                  </a:cubicBezTo>
                  <a:lnTo>
                    <a:pt x="99" y="320"/>
                  </a:lnTo>
                  <a:cubicBezTo>
                    <a:pt x="99" y="198"/>
                    <a:pt x="197" y="198"/>
                    <a:pt x="197" y="99"/>
                  </a:cubicBezTo>
                  <a:lnTo>
                    <a:pt x="1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229;p15">
            <a:extLst>
              <a:ext uri="{FF2B5EF4-FFF2-40B4-BE49-F238E27FC236}">
                <a16:creationId xmlns:a16="http://schemas.microsoft.com/office/drawing/2014/main" id="{C621C6E3-7E79-34B2-87F4-02FB27B301DC}"/>
              </a:ext>
            </a:extLst>
          </p:cNvPr>
          <p:cNvSpPr/>
          <p:nvPr/>
        </p:nvSpPr>
        <p:spPr>
          <a:xfrm rot="-5400000">
            <a:off x="-174387" y="2491481"/>
            <a:ext cx="1560736" cy="355922"/>
          </a:xfrm>
          <a:custGeom>
            <a:avLst/>
            <a:gdLst/>
            <a:ahLst/>
            <a:cxnLst/>
            <a:rect l="l" t="t" r="r" b="b"/>
            <a:pathLst>
              <a:path w="86414" h="11438" extrusionOk="0">
                <a:moveTo>
                  <a:pt x="16317" y="204"/>
                </a:moveTo>
                <a:lnTo>
                  <a:pt x="16419" y="306"/>
                </a:lnTo>
                <a:cubicBezTo>
                  <a:pt x="16317" y="306"/>
                  <a:pt x="16317" y="306"/>
                  <a:pt x="16317" y="433"/>
                </a:cubicBezTo>
                <a:lnTo>
                  <a:pt x="16215" y="306"/>
                </a:lnTo>
                <a:lnTo>
                  <a:pt x="16317" y="204"/>
                </a:lnTo>
                <a:close/>
                <a:moveTo>
                  <a:pt x="17385" y="839"/>
                </a:moveTo>
                <a:lnTo>
                  <a:pt x="17385" y="941"/>
                </a:lnTo>
                <a:lnTo>
                  <a:pt x="17385" y="1068"/>
                </a:lnTo>
                <a:cubicBezTo>
                  <a:pt x="17257" y="941"/>
                  <a:pt x="17257" y="941"/>
                  <a:pt x="17257" y="839"/>
                </a:cubicBezTo>
                <a:close/>
                <a:moveTo>
                  <a:pt x="56779" y="1068"/>
                </a:moveTo>
                <a:cubicBezTo>
                  <a:pt x="56779" y="1068"/>
                  <a:pt x="56881" y="1068"/>
                  <a:pt x="56881" y="1170"/>
                </a:cubicBezTo>
                <a:lnTo>
                  <a:pt x="56652" y="1170"/>
                </a:lnTo>
                <a:cubicBezTo>
                  <a:pt x="56652" y="1068"/>
                  <a:pt x="56652" y="1068"/>
                  <a:pt x="56779" y="1068"/>
                </a:cubicBezTo>
                <a:close/>
                <a:moveTo>
                  <a:pt x="17486" y="1703"/>
                </a:moveTo>
                <a:lnTo>
                  <a:pt x="17486" y="1703"/>
                </a:lnTo>
                <a:cubicBezTo>
                  <a:pt x="17588" y="1805"/>
                  <a:pt x="17588" y="1805"/>
                  <a:pt x="17588" y="2339"/>
                </a:cubicBezTo>
                <a:cubicBezTo>
                  <a:pt x="17385" y="2008"/>
                  <a:pt x="17385" y="1805"/>
                  <a:pt x="17486" y="1703"/>
                </a:cubicBezTo>
                <a:close/>
                <a:moveTo>
                  <a:pt x="37669" y="2502"/>
                </a:moveTo>
                <a:cubicBezTo>
                  <a:pt x="37684" y="2502"/>
                  <a:pt x="37696" y="2509"/>
                  <a:pt x="37707" y="2521"/>
                </a:cubicBezTo>
                <a:lnTo>
                  <a:pt x="37707" y="2521"/>
                </a:lnTo>
                <a:cubicBezTo>
                  <a:pt x="37695" y="2557"/>
                  <a:pt x="37674" y="2568"/>
                  <a:pt x="37654" y="2568"/>
                </a:cubicBezTo>
                <a:cubicBezTo>
                  <a:pt x="37622" y="2568"/>
                  <a:pt x="37590" y="2542"/>
                  <a:pt x="37590" y="2542"/>
                </a:cubicBezTo>
                <a:cubicBezTo>
                  <a:pt x="37624" y="2515"/>
                  <a:pt x="37649" y="2502"/>
                  <a:pt x="37669" y="2502"/>
                </a:cubicBezTo>
                <a:close/>
                <a:moveTo>
                  <a:pt x="56982" y="2110"/>
                </a:moveTo>
                <a:cubicBezTo>
                  <a:pt x="57084" y="2212"/>
                  <a:pt x="57084" y="2212"/>
                  <a:pt x="56982" y="3076"/>
                </a:cubicBezTo>
                <a:cubicBezTo>
                  <a:pt x="56779" y="2847"/>
                  <a:pt x="56881" y="2745"/>
                  <a:pt x="56881" y="2542"/>
                </a:cubicBezTo>
                <a:cubicBezTo>
                  <a:pt x="56881" y="2440"/>
                  <a:pt x="56779" y="2212"/>
                  <a:pt x="56982" y="2110"/>
                </a:cubicBezTo>
                <a:close/>
                <a:moveTo>
                  <a:pt x="79526" y="2847"/>
                </a:moveTo>
                <a:lnTo>
                  <a:pt x="79653" y="2974"/>
                </a:lnTo>
                <a:cubicBezTo>
                  <a:pt x="79653" y="2974"/>
                  <a:pt x="79526" y="2974"/>
                  <a:pt x="79526" y="3076"/>
                </a:cubicBezTo>
                <a:lnTo>
                  <a:pt x="79425" y="2974"/>
                </a:lnTo>
                <a:cubicBezTo>
                  <a:pt x="79526" y="2974"/>
                  <a:pt x="79526" y="2847"/>
                  <a:pt x="79526" y="2847"/>
                </a:cubicBezTo>
                <a:close/>
                <a:moveTo>
                  <a:pt x="79993" y="3090"/>
                </a:moveTo>
                <a:cubicBezTo>
                  <a:pt x="80033" y="3090"/>
                  <a:pt x="80049" y="3133"/>
                  <a:pt x="80056" y="3182"/>
                </a:cubicBezTo>
                <a:lnTo>
                  <a:pt x="80056" y="3182"/>
                </a:lnTo>
                <a:cubicBezTo>
                  <a:pt x="80024" y="3212"/>
                  <a:pt x="80003" y="3223"/>
                  <a:pt x="79985" y="3223"/>
                </a:cubicBezTo>
                <a:cubicBezTo>
                  <a:pt x="79947" y="3223"/>
                  <a:pt x="79924" y="3177"/>
                  <a:pt x="79857" y="3177"/>
                </a:cubicBezTo>
                <a:cubicBezTo>
                  <a:pt x="79920" y="3114"/>
                  <a:pt x="79963" y="3090"/>
                  <a:pt x="79993" y="3090"/>
                </a:cubicBezTo>
                <a:close/>
                <a:moveTo>
                  <a:pt x="80061" y="3279"/>
                </a:moveTo>
                <a:cubicBezTo>
                  <a:pt x="80162" y="3279"/>
                  <a:pt x="80162" y="3280"/>
                  <a:pt x="80289" y="3381"/>
                </a:cubicBezTo>
                <a:cubicBezTo>
                  <a:pt x="80227" y="3408"/>
                  <a:pt x="80183" y="3421"/>
                  <a:pt x="80150" y="3421"/>
                </a:cubicBezTo>
                <a:cubicBezTo>
                  <a:pt x="80083" y="3421"/>
                  <a:pt x="80066" y="3368"/>
                  <a:pt x="80061" y="3279"/>
                </a:cubicBezTo>
                <a:close/>
                <a:moveTo>
                  <a:pt x="37285" y="3711"/>
                </a:moveTo>
                <a:lnTo>
                  <a:pt x="37285" y="3813"/>
                </a:lnTo>
                <a:lnTo>
                  <a:pt x="37285" y="3915"/>
                </a:lnTo>
                <a:cubicBezTo>
                  <a:pt x="37183" y="3813"/>
                  <a:pt x="37183" y="3813"/>
                  <a:pt x="37183" y="3711"/>
                </a:cubicBezTo>
                <a:close/>
                <a:moveTo>
                  <a:pt x="37717" y="2534"/>
                </a:moveTo>
                <a:lnTo>
                  <a:pt x="37717" y="2534"/>
                </a:lnTo>
                <a:cubicBezTo>
                  <a:pt x="37745" y="2573"/>
                  <a:pt x="37770" y="2648"/>
                  <a:pt x="37819" y="2745"/>
                </a:cubicBezTo>
                <a:cubicBezTo>
                  <a:pt x="37921" y="2745"/>
                  <a:pt x="37921" y="2745"/>
                  <a:pt x="37921" y="2847"/>
                </a:cubicBezTo>
                <a:lnTo>
                  <a:pt x="37921" y="5617"/>
                </a:lnTo>
                <a:cubicBezTo>
                  <a:pt x="37921" y="5617"/>
                  <a:pt x="37921" y="5719"/>
                  <a:pt x="37819" y="5719"/>
                </a:cubicBezTo>
                <a:lnTo>
                  <a:pt x="37819" y="5617"/>
                </a:lnTo>
                <a:lnTo>
                  <a:pt x="37819" y="4652"/>
                </a:lnTo>
                <a:cubicBezTo>
                  <a:pt x="37717" y="4550"/>
                  <a:pt x="37590" y="4448"/>
                  <a:pt x="37590" y="4347"/>
                </a:cubicBezTo>
                <a:cubicBezTo>
                  <a:pt x="37590" y="4347"/>
                  <a:pt x="37717" y="4245"/>
                  <a:pt x="37717" y="4118"/>
                </a:cubicBezTo>
                <a:lnTo>
                  <a:pt x="37717" y="2534"/>
                </a:lnTo>
                <a:close/>
                <a:moveTo>
                  <a:pt x="37488" y="5719"/>
                </a:moveTo>
                <a:lnTo>
                  <a:pt x="37488" y="5821"/>
                </a:lnTo>
                <a:lnTo>
                  <a:pt x="37488" y="5922"/>
                </a:lnTo>
                <a:cubicBezTo>
                  <a:pt x="37387" y="5821"/>
                  <a:pt x="37387" y="5821"/>
                  <a:pt x="37387" y="5719"/>
                </a:cubicBezTo>
                <a:close/>
                <a:moveTo>
                  <a:pt x="85474" y="7727"/>
                </a:moveTo>
                <a:lnTo>
                  <a:pt x="85474" y="7829"/>
                </a:lnTo>
                <a:lnTo>
                  <a:pt x="85474" y="7930"/>
                </a:lnTo>
                <a:lnTo>
                  <a:pt x="85372" y="7829"/>
                </a:lnTo>
                <a:cubicBezTo>
                  <a:pt x="85372" y="7727"/>
                  <a:pt x="85474" y="7727"/>
                  <a:pt x="85474" y="7727"/>
                </a:cubicBezTo>
                <a:close/>
                <a:moveTo>
                  <a:pt x="15783" y="7930"/>
                </a:moveTo>
                <a:lnTo>
                  <a:pt x="15783" y="8261"/>
                </a:lnTo>
                <a:lnTo>
                  <a:pt x="15580" y="8261"/>
                </a:lnTo>
                <a:cubicBezTo>
                  <a:pt x="15580" y="8159"/>
                  <a:pt x="15580" y="8057"/>
                  <a:pt x="15682" y="7930"/>
                </a:cubicBezTo>
                <a:close/>
                <a:moveTo>
                  <a:pt x="15987" y="8566"/>
                </a:moveTo>
                <a:cubicBezTo>
                  <a:pt x="15987" y="8693"/>
                  <a:pt x="15885" y="8693"/>
                  <a:pt x="15885" y="8794"/>
                </a:cubicBezTo>
                <a:cubicBezTo>
                  <a:pt x="15885" y="8693"/>
                  <a:pt x="15885" y="8693"/>
                  <a:pt x="15783" y="8693"/>
                </a:cubicBezTo>
                <a:cubicBezTo>
                  <a:pt x="15885" y="8693"/>
                  <a:pt x="15885" y="8566"/>
                  <a:pt x="15885" y="8566"/>
                </a:cubicBezTo>
                <a:close/>
                <a:moveTo>
                  <a:pt x="14945" y="1"/>
                </a:moveTo>
                <a:cubicBezTo>
                  <a:pt x="14843" y="102"/>
                  <a:pt x="14716" y="102"/>
                  <a:pt x="14614" y="204"/>
                </a:cubicBezTo>
                <a:lnTo>
                  <a:pt x="13674" y="204"/>
                </a:lnTo>
                <a:cubicBezTo>
                  <a:pt x="13445" y="306"/>
                  <a:pt x="13242" y="433"/>
                  <a:pt x="13140" y="534"/>
                </a:cubicBezTo>
                <a:cubicBezTo>
                  <a:pt x="13038" y="636"/>
                  <a:pt x="12937" y="636"/>
                  <a:pt x="12810" y="636"/>
                </a:cubicBezTo>
                <a:cubicBezTo>
                  <a:pt x="12505" y="636"/>
                  <a:pt x="12301" y="839"/>
                  <a:pt x="11971" y="839"/>
                </a:cubicBezTo>
                <a:cubicBezTo>
                  <a:pt x="11869" y="839"/>
                  <a:pt x="11666" y="1068"/>
                  <a:pt x="11539" y="1170"/>
                </a:cubicBezTo>
                <a:cubicBezTo>
                  <a:pt x="11666" y="1170"/>
                  <a:pt x="11666" y="1271"/>
                  <a:pt x="11768" y="1373"/>
                </a:cubicBezTo>
                <a:cubicBezTo>
                  <a:pt x="11437" y="1475"/>
                  <a:pt x="11234" y="1576"/>
                  <a:pt x="10904" y="1703"/>
                </a:cubicBezTo>
                <a:cubicBezTo>
                  <a:pt x="10904" y="1805"/>
                  <a:pt x="10904" y="1907"/>
                  <a:pt x="10802" y="2008"/>
                </a:cubicBezTo>
                <a:cubicBezTo>
                  <a:pt x="10761" y="2029"/>
                  <a:pt x="10725" y="2037"/>
                  <a:pt x="10692" y="2037"/>
                </a:cubicBezTo>
                <a:cubicBezTo>
                  <a:pt x="10562" y="2037"/>
                  <a:pt x="10497" y="1907"/>
                  <a:pt x="10497" y="1907"/>
                </a:cubicBezTo>
                <a:cubicBezTo>
                  <a:pt x="10268" y="1907"/>
                  <a:pt x="10065" y="2008"/>
                  <a:pt x="9963" y="2110"/>
                </a:cubicBezTo>
                <a:cubicBezTo>
                  <a:pt x="9963" y="2110"/>
                  <a:pt x="9963" y="2212"/>
                  <a:pt x="9861" y="2212"/>
                </a:cubicBezTo>
                <a:cubicBezTo>
                  <a:pt x="9963" y="2212"/>
                  <a:pt x="10065" y="2212"/>
                  <a:pt x="10065" y="2339"/>
                </a:cubicBezTo>
                <a:cubicBezTo>
                  <a:pt x="10065" y="2440"/>
                  <a:pt x="9963" y="2440"/>
                  <a:pt x="9861" y="2440"/>
                </a:cubicBezTo>
                <a:cubicBezTo>
                  <a:pt x="9963" y="2542"/>
                  <a:pt x="9861" y="2644"/>
                  <a:pt x="9760" y="2644"/>
                </a:cubicBezTo>
                <a:lnTo>
                  <a:pt x="9760" y="2440"/>
                </a:lnTo>
                <a:cubicBezTo>
                  <a:pt x="9633" y="2440"/>
                  <a:pt x="9531" y="2440"/>
                  <a:pt x="9531" y="2542"/>
                </a:cubicBezTo>
                <a:cubicBezTo>
                  <a:pt x="9429" y="2644"/>
                  <a:pt x="9429" y="2745"/>
                  <a:pt x="9429" y="2847"/>
                </a:cubicBezTo>
                <a:cubicBezTo>
                  <a:pt x="9397" y="2836"/>
                  <a:pt x="9368" y="2831"/>
                  <a:pt x="9341" y="2831"/>
                </a:cubicBezTo>
                <a:cubicBezTo>
                  <a:pt x="9147" y="2831"/>
                  <a:pt x="9099" y="3091"/>
                  <a:pt x="8889" y="3091"/>
                </a:cubicBezTo>
                <a:cubicBezTo>
                  <a:pt x="8861" y="3091"/>
                  <a:pt x="8829" y="3087"/>
                  <a:pt x="8794" y="3076"/>
                </a:cubicBezTo>
                <a:cubicBezTo>
                  <a:pt x="8692" y="3279"/>
                  <a:pt x="8489" y="3177"/>
                  <a:pt x="8260" y="3381"/>
                </a:cubicBezTo>
                <a:lnTo>
                  <a:pt x="8489" y="3610"/>
                </a:lnTo>
                <a:cubicBezTo>
                  <a:pt x="8425" y="3660"/>
                  <a:pt x="8343" y="3660"/>
                  <a:pt x="8263" y="3660"/>
                </a:cubicBezTo>
                <a:cubicBezTo>
                  <a:pt x="8184" y="3660"/>
                  <a:pt x="8108" y="3660"/>
                  <a:pt x="8057" y="3711"/>
                </a:cubicBezTo>
                <a:cubicBezTo>
                  <a:pt x="8057" y="3813"/>
                  <a:pt x="8057" y="3915"/>
                  <a:pt x="7854" y="3915"/>
                </a:cubicBezTo>
                <a:cubicBezTo>
                  <a:pt x="7625" y="4016"/>
                  <a:pt x="7422" y="4245"/>
                  <a:pt x="7218" y="4347"/>
                </a:cubicBezTo>
                <a:cubicBezTo>
                  <a:pt x="6989" y="4550"/>
                  <a:pt x="6786" y="4652"/>
                  <a:pt x="6583" y="4880"/>
                </a:cubicBezTo>
                <a:cubicBezTo>
                  <a:pt x="6456" y="5084"/>
                  <a:pt x="6151" y="5084"/>
                  <a:pt x="5947" y="5287"/>
                </a:cubicBezTo>
                <a:cubicBezTo>
                  <a:pt x="5617" y="5389"/>
                  <a:pt x="5312" y="5617"/>
                  <a:pt x="5185" y="5922"/>
                </a:cubicBezTo>
                <a:cubicBezTo>
                  <a:pt x="5185" y="6151"/>
                  <a:pt x="4982" y="6253"/>
                  <a:pt x="4778" y="6354"/>
                </a:cubicBezTo>
                <a:cubicBezTo>
                  <a:pt x="4550" y="6354"/>
                  <a:pt x="4448" y="6456"/>
                  <a:pt x="4245" y="6558"/>
                </a:cubicBezTo>
                <a:lnTo>
                  <a:pt x="4245" y="6787"/>
                </a:lnTo>
                <a:cubicBezTo>
                  <a:pt x="4041" y="6888"/>
                  <a:pt x="3914" y="6990"/>
                  <a:pt x="3813" y="6990"/>
                </a:cubicBezTo>
                <a:cubicBezTo>
                  <a:pt x="3813" y="7092"/>
                  <a:pt x="3813" y="7193"/>
                  <a:pt x="3711" y="7295"/>
                </a:cubicBezTo>
                <a:lnTo>
                  <a:pt x="3508" y="7295"/>
                </a:lnTo>
                <a:cubicBezTo>
                  <a:pt x="3406" y="7524"/>
                  <a:pt x="3177" y="7625"/>
                  <a:pt x="2974" y="7829"/>
                </a:cubicBezTo>
                <a:cubicBezTo>
                  <a:pt x="2770" y="7930"/>
                  <a:pt x="2542" y="8057"/>
                  <a:pt x="2338" y="8261"/>
                </a:cubicBezTo>
                <a:cubicBezTo>
                  <a:pt x="2338" y="8362"/>
                  <a:pt x="2440" y="8566"/>
                  <a:pt x="2338" y="8693"/>
                </a:cubicBezTo>
                <a:cubicBezTo>
                  <a:pt x="2135" y="8794"/>
                  <a:pt x="2008" y="8794"/>
                  <a:pt x="1805" y="8794"/>
                </a:cubicBezTo>
                <a:cubicBezTo>
                  <a:pt x="1703" y="8896"/>
                  <a:pt x="1805" y="9099"/>
                  <a:pt x="1601" y="9201"/>
                </a:cubicBezTo>
                <a:lnTo>
                  <a:pt x="636" y="10167"/>
                </a:lnTo>
                <a:cubicBezTo>
                  <a:pt x="432" y="10370"/>
                  <a:pt x="331" y="10701"/>
                  <a:pt x="229" y="10904"/>
                </a:cubicBezTo>
                <a:cubicBezTo>
                  <a:pt x="102" y="11006"/>
                  <a:pt x="0" y="11234"/>
                  <a:pt x="229" y="11438"/>
                </a:cubicBezTo>
                <a:cubicBezTo>
                  <a:pt x="432" y="11438"/>
                  <a:pt x="534" y="11234"/>
                  <a:pt x="737" y="11234"/>
                </a:cubicBezTo>
                <a:cubicBezTo>
                  <a:pt x="801" y="11387"/>
                  <a:pt x="883" y="11438"/>
                  <a:pt x="975" y="11438"/>
                </a:cubicBezTo>
                <a:cubicBezTo>
                  <a:pt x="1068" y="11438"/>
                  <a:pt x="1169" y="11387"/>
                  <a:pt x="1271" y="11336"/>
                </a:cubicBezTo>
                <a:cubicBezTo>
                  <a:pt x="1500" y="11234"/>
                  <a:pt x="1805" y="11107"/>
                  <a:pt x="2135" y="10904"/>
                </a:cubicBezTo>
                <a:cubicBezTo>
                  <a:pt x="2338" y="10701"/>
                  <a:pt x="2542" y="10472"/>
                  <a:pt x="2974" y="10268"/>
                </a:cubicBezTo>
                <a:cubicBezTo>
                  <a:pt x="3279" y="10065"/>
                  <a:pt x="3508" y="9633"/>
                  <a:pt x="3914" y="9531"/>
                </a:cubicBezTo>
                <a:cubicBezTo>
                  <a:pt x="4143" y="9328"/>
                  <a:pt x="4346" y="9099"/>
                  <a:pt x="4550" y="8896"/>
                </a:cubicBezTo>
                <a:cubicBezTo>
                  <a:pt x="4778" y="8693"/>
                  <a:pt x="4982" y="8362"/>
                  <a:pt x="5312" y="8362"/>
                </a:cubicBezTo>
                <a:lnTo>
                  <a:pt x="6354" y="7295"/>
                </a:lnTo>
                <a:cubicBezTo>
                  <a:pt x="6888" y="7193"/>
                  <a:pt x="6989" y="6659"/>
                  <a:pt x="7523" y="6456"/>
                </a:cubicBezTo>
                <a:cubicBezTo>
                  <a:pt x="7854" y="6253"/>
                  <a:pt x="8057" y="6024"/>
                  <a:pt x="8362" y="5719"/>
                </a:cubicBezTo>
                <a:lnTo>
                  <a:pt x="8489" y="5719"/>
                </a:lnTo>
                <a:cubicBezTo>
                  <a:pt x="8591" y="5617"/>
                  <a:pt x="8794" y="5516"/>
                  <a:pt x="8896" y="5389"/>
                </a:cubicBezTo>
                <a:cubicBezTo>
                  <a:pt x="8997" y="5287"/>
                  <a:pt x="9226" y="5287"/>
                  <a:pt x="9328" y="5185"/>
                </a:cubicBezTo>
                <a:cubicBezTo>
                  <a:pt x="9429" y="5084"/>
                  <a:pt x="9633" y="4880"/>
                  <a:pt x="9760" y="4652"/>
                </a:cubicBezTo>
                <a:cubicBezTo>
                  <a:pt x="9802" y="4666"/>
                  <a:pt x="9841" y="4672"/>
                  <a:pt x="9877" y="4672"/>
                </a:cubicBezTo>
                <a:cubicBezTo>
                  <a:pt x="10096" y="4672"/>
                  <a:pt x="10198" y="4434"/>
                  <a:pt x="10395" y="4347"/>
                </a:cubicBezTo>
                <a:cubicBezTo>
                  <a:pt x="10599" y="4245"/>
                  <a:pt x="10802" y="4118"/>
                  <a:pt x="10904" y="3915"/>
                </a:cubicBezTo>
                <a:cubicBezTo>
                  <a:pt x="11031" y="3813"/>
                  <a:pt x="11336" y="3915"/>
                  <a:pt x="11437" y="3711"/>
                </a:cubicBezTo>
                <a:cubicBezTo>
                  <a:pt x="11539" y="3381"/>
                  <a:pt x="11768" y="3482"/>
                  <a:pt x="11971" y="3279"/>
                </a:cubicBezTo>
                <a:cubicBezTo>
                  <a:pt x="12073" y="3177"/>
                  <a:pt x="12301" y="3177"/>
                  <a:pt x="12505" y="3076"/>
                </a:cubicBezTo>
                <a:cubicBezTo>
                  <a:pt x="12606" y="2847"/>
                  <a:pt x="12810" y="2745"/>
                  <a:pt x="13038" y="2644"/>
                </a:cubicBezTo>
                <a:cubicBezTo>
                  <a:pt x="13242" y="2644"/>
                  <a:pt x="13343" y="2542"/>
                  <a:pt x="13572" y="2440"/>
                </a:cubicBezTo>
                <a:cubicBezTo>
                  <a:pt x="13776" y="2339"/>
                  <a:pt x="14080" y="2212"/>
                  <a:pt x="14309" y="2008"/>
                </a:cubicBezTo>
                <a:lnTo>
                  <a:pt x="15478" y="2008"/>
                </a:lnTo>
                <a:cubicBezTo>
                  <a:pt x="15580" y="2008"/>
                  <a:pt x="15580" y="2110"/>
                  <a:pt x="15580" y="2110"/>
                </a:cubicBezTo>
                <a:cubicBezTo>
                  <a:pt x="15580" y="2212"/>
                  <a:pt x="15682" y="2339"/>
                  <a:pt x="15478" y="2440"/>
                </a:cubicBezTo>
                <a:cubicBezTo>
                  <a:pt x="15351" y="2339"/>
                  <a:pt x="15351" y="2339"/>
                  <a:pt x="15250" y="2212"/>
                </a:cubicBezTo>
                <a:lnTo>
                  <a:pt x="15250" y="2212"/>
                </a:lnTo>
                <a:cubicBezTo>
                  <a:pt x="15046" y="2542"/>
                  <a:pt x="15351" y="2644"/>
                  <a:pt x="15351" y="2745"/>
                </a:cubicBezTo>
                <a:lnTo>
                  <a:pt x="15351" y="2974"/>
                </a:lnTo>
                <a:cubicBezTo>
                  <a:pt x="15478" y="3279"/>
                  <a:pt x="15046" y="3381"/>
                  <a:pt x="15148" y="3711"/>
                </a:cubicBezTo>
                <a:cubicBezTo>
                  <a:pt x="15148" y="3711"/>
                  <a:pt x="15148" y="3813"/>
                  <a:pt x="15046" y="3915"/>
                </a:cubicBezTo>
                <a:cubicBezTo>
                  <a:pt x="14945" y="4016"/>
                  <a:pt x="14843" y="4245"/>
                  <a:pt x="14843" y="4448"/>
                </a:cubicBezTo>
                <a:cubicBezTo>
                  <a:pt x="14945" y="4753"/>
                  <a:pt x="14513" y="4880"/>
                  <a:pt x="14614" y="5185"/>
                </a:cubicBezTo>
                <a:cubicBezTo>
                  <a:pt x="14208" y="5287"/>
                  <a:pt x="14411" y="5617"/>
                  <a:pt x="14309" y="5922"/>
                </a:cubicBezTo>
                <a:cubicBezTo>
                  <a:pt x="14080" y="6151"/>
                  <a:pt x="13877" y="6456"/>
                  <a:pt x="13979" y="6888"/>
                </a:cubicBezTo>
                <a:lnTo>
                  <a:pt x="13776" y="6888"/>
                </a:lnTo>
                <a:lnTo>
                  <a:pt x="13776" y="7193"/>
                </a:lnTo>
                <a:cubicBezTo>
                  <a:pt x="13674" y="7295"/>
                  <a:pt x="13674" y="7422"/>
                  <a:pt x="13572" y="7422"/>
                </a:cubicBezTo>
                <a:lnTo>
                  <a:pt x="13572" y="8464"/>
                </a:lnTo>
                <a:cubicBezTo>
                  <a:pt x="13674" y="8566"/>
                  <a:pt x="13674" y="8566"/>
                  <a:pt x="13776" y="8693"/>
                </a:cubicBezTo>
                <a:lnTo>
                  <a:pt x="13776" y="9201"/>
                </a:lnTo>
                <a:cubicBezTo>
                  <a:pt x="13979" y="9531"/>
                  <a:pt x="14080" y="9735"/>
                  <a:pt x="14208" y="9963"/>
                </a:cubicBezTo>
                <a:cubicBezTo>
                  <a:pt x="14208" y="10268"/>
                  <a:pt x="14513" y="10370"/>
                  <a:pt x="14614" y="10599"/>
                </a:cubicBezTo>
                <a:cubicBezTo>
                  <a:pt x="14843" y="10802"/>
                  <a:pt x="15148" y="10701"/>
                  <a:pt x="15250" y="11006"/>
                </a:cubicBezTo>
                <a:lnTo>
                  <a:pt x="15682" y="11006"/>
                </a:lnTo>
                <a:cubicBezTo>
                  <a:pt x="15783" y="11006"/>
                  <a:pt x="15783" y="11107"/>
                  <a:pt x="15885" y="11234"/>
                </a:cubicBezTo>
                <a:lnTo>
                  <a:pt x="17893" y="11234"/>
                </a:lnTo>
                <a:cubicBezTo>
                  <a:pt x="18020" y="11107"/>
                  <a:pt x="18122" y="11006"/>
                  <a:pt x="18122" y="11006"/>
                </a:cubicBezTo>
                <a:lnTo>
                  <a:pt x="18757" y="11006"/>
                </a:lnTo>
                <a:cubicBezTo>
                  <a:pt x="18859" y="10904"/>
                  <a:pt x="18859" y="10904"/>
                  <a:pt x="18960" y="10802"/>
                </a:cubicBezTo>
                <a:cubicBezTo>
                  <a:pt x="18983" y="10779"/>
                  <a:pt x="19013" y="10772"/>
                  <a:pt x="19047" y="10772"/>
                </a:cubicBezTo>
                <a:cubicBezTo>
                  <a:pt x="19108" y="10772"/>
                  <a:pt x="19185" y="10795"/>
                  <a:pt x="19266" y="10795"/>
                </a:cubicBezTo>
                <a:cubicBezTo>
                  <a:pt x="19340" y="10795"/>
                  <a:pt x="19419" y="10776"/>
                  <a:pt x="19494" y="10701"/>
                </a:cubicBezTo>
                <a:cubicBezTo>
                  <a:pt x="19545" y="10586"/>
                  <a:pt x="19653" y="10586"/>
                  <a:pt x="19774" y="10586"/>
                </a:cubicBezTo>
                <a:cubicBezTo>
                  <a:pt x="19894" y="10586"/>
                  <a:pt x="20028" y="10586"/>
                  <a:pt x="20129" y="10472"/>
                </a:cubicBezTo>
                <a:cubicBezTo>
                  <a:pt x="20231" y="10268"/>
                  <a:pt x="20434" y="10370"/>
                  <a:pt x="20562" y="10167"/>
                </a:cubicBezTo>
                <a:lnTo>
                  <a:pt x="20663" y="10167"/>
                </a:lnTo>
                <a:cubicBezTo>
                  <a:pt x="20867" y="10167"/>
                  <a:pt x="21070" y="10065"/>
                  <a:pt x="21197" y="9963"/>
                </a:cubicBezTo>
                <a:cubicBezTo>
                  <a:pt x="21400" y="9963"/>
                  <a:pt x="21604" y="9963"/>
                  <a:pt x="21832" y="9735"/>
                </a:cubicBezTo>
                <a:cubicBezTo>
                  <a:pt x="21876" y="9749"/>
                  <a:pt x="21917" y="9755"/>
                  <a:pt x="21957" y="9755"/>
                </a:cubicBezTo>
                <a:cubicBezTo>
                  <a:pt x="22198" y="9755"/>
                  <a:pt x="22388" y="9531"/>
                  <a:pt x="22671" y="9531"/>
                </a:cubicBezTo>
                <a:cubicBezTo>
                  <a:pt x="22722" y="9366"/>
                  <a:pt x="22881" y="9366"/>
                  <a:pt x="23040" y="9366"/>
                </a:cubicBezTo>
                <a:cubicBezTo>
                  <a:pt x="23198" y="9366"/>
                  <a:pt x="23357" y="9366"/>
                  <a:pt x="23408" y="9201"/>
                </a:cubicBezTo>
                <a:cubicBezTo>
                  <a:pt x="23611" y="9099"/>
                  <a:pt x="23840" y="8998"/>
                  <a:pt x="24043" y="8896"/>
                </a:cubicBezTo>
                <a:cubicBezTo>
                  <a:pt x="24374" y="8794"/>
                  <a:pt x="24577" y="8693"/>
                  <a:pt x="24781" y="8566"/>
                </a:cubicBezTo>
                <a:cubicBezTo>
                  <a:pt x="25009" y="8362"/>
                  <a:pt x="25213" y="8362"/>
                  <a:pt x="25416" y="8159"/>
                </a:cubicBezTo>
                <a:cubicBezTo>
                  <a:pt x="25518" y="8057"/>
                  <a:pt x="25746" y="8159"/>
                  <a:pt x="25848" y="7930"/>
                </a:cubicBezTo>
                <a:cubicBezTo>
                  <a:pt x="25950" y="7727"/>
                  <a:pt x="26382" y="7727"/>
                  <a:pt x="26483" y="7524"/>
                </a:cubicBezTo>
                <a:cubicBezTo>
                  <a:pt x="26788" y="7422"/>
                  <a:pt x="27119" y="7295"/>
                  <a:pt x="27424" y="6990"/>
                </a:cubicBezTo>
                <a:cubicBezTo>
                  <a:pt x="27551" y="6888"/>
                  <a:pt x="27653" y="6888"/>
                  <a:pt x="27856" y="6787"/>
                </a:cubicBezTo>
                <a:cubicBezTo>
                  <a:pt x="27938" y="6683"/>
                  <a:pt x="27954" y="6530"/>
                  <a:pt x="28079" y="6530"/>
                </a:cubicBezTo>
                <a:cubicBezTo>
                  <a:pt x="28108" y="6530"/>
                  <a:pt x="28143" y="6539"/>
                  <a:pt x="28186" y="6558"/>
                </a:cubicBezTo>
                <a:cubicBezTo>
                  <a:pt x="28390" y="6558"/>
                  <a:pt x="28491" y="6253"/>
                  <a:pt x="28695" y="6253"/>
                </a:cubicBezTo>
                <a:cubicBezTo>
                  <a:pt x="28923" y="6253"/>
                  <a:pt x="29025" y="5922"/>
                  <a:pt x="29228" y="5922"/>
                </a:cubicBezTo>
                <a:cubicBezTo>
                  <a:pt x="29457" y="5821"/>
                  <a:pt x="29559" y="5719"/>
                  <a:pt x="29762" y="5617"/>
                </a:cubicBezTo>
                <a:cubicBezTo>
                  <a:pt x="29864" y="5617"/>
                  <a:pt x="29864" y="5617"/>
                  <a:pt x="29864" y="5516"/>
                </a:cubicBezTo>
                <a:cubicBezTo>
                  <a:pt x="29965" y="5287"/>
                  <a:pt x="30296" y="5287"/>
                  <a:pt x="30499" y="5185"/>
                </a:cubicBezTo>
                <a:cubicBezTo>
                  <a:pt x="30601" y="5084"/>
                  <a:pt x="30931" y="4982"/>
                  <a:pt x="31033" y="4753"/>
                </a:cubicBezTo>
                <a:cubicBezTo>
                  <a:pt x="31236" y="4652"/>
                  <a:pt x="31465" y="4550"/>
                  <a:pt x="31668" y="4448"/>
                </a:cubicBezTo>
                <a:cubicBezTo>
                  <a:pt x="31872" y="4347"/>
                  <a:pt x="32100" y="4245"/>
                  <a:pt x="32304" y="4118"/>
                </a:cubicBezTo>
                <a:cubicBezTo>
                  <a:pt x="32405" y="4016"/>
                  <a:pt x="32634" y="4118"/>
                  <a:pt x="32736" y="3915"/>
                </a:cubicBezTo>
                <a:cubicBezTo>
                  <a:pt x="32837" y="3813"/>
                  <a:pt x="32939" y="3711"/>
                  <a:pt x="33142" y="3610"/>
                </a:cubicBezTo>
                <a:cubicBezTo>
                  <a:pt x="33574" y="3482"/>
                  <a:pt x="33905" y="3177"/>
                  <a:pt x="34413" y="3076"/>
                </a:cubicBezTo>
                <a:cubicBezTo>
                  <a:pt x="34540" y="2974"/>
                  <a:pt x="34744" y="2847"/>
                  <a:pt x="34947" y="2847"/>
                </a:cubicBezTo>
                <a:cubicBezTo>
                  <a:pt x="35176" y="2745"/>
                  <a:pt x="35379" y="2644"/>
                  <a:pt x="35684" y="2440"/>
                </a:cubicBezTo>
                <a:lnTo>
                  <a:pt x="36650" y="2440"/>
                </a:lnTo>
                <a:lnTo>
                  <a:pt x="36751" y="2542"/>
                </a:lnTo>
                <a:lnTo>
                  <a:pt x="36751" y="2974"/>
                </a:lnTo>
                <a:cubicBezTo>
                  <a:pt x="36853" y="2974"/>
                  <a:pt x="36853" y="3076"/>
                  <a:pt x="36955" y="3177"/>
                </a:cubicBezTo>
                <a:lnTo>
                  <a:pt x="36955" y="3610"/>
                </a:lnTo>
                <a:cubicBezTo>
                  <a:pt x="36853" y="3610"/>
                  <a:pt x="36853" y="3711"/>
                  <a:pt x="36751" y="3813"/>
                </a:cubicBezTo>
                <a:lnTo>
                  <a:pt x="36751" y="5516"/>
                </a:lnTo>
                <a:cubicBezTo>
                  <a:pt x="36955" y="5922"/>
                  <a:pt x="37082" y="6253"/>
                  <a:pt x="37183" y="6456"/>
                </a:cubicBezTo>
                <a:cubicBezTo>
                  <a:pt x="37590" y="6558"/>
                  <a:pt x="37819" y="6787"/>
                  <a:pt x="38124" y="6888"/>
                </a:cubicBezTo>
                <a:lnTo>
                  <a:pt x="38658" y="6888"/>
                </a:lnTo>
                <a:cubicBezTo>
                  <a:pt x="38759" y="6888"/>
                  <a:pt x="38759" y="6787"/>
                  <a:pt x="38861" y="6787"/>
                </a:cubicBezTo>
                <a:cubicBezTo>
                  <a:pt x="38988" y="6787"/>
                  <a:pt x="38988" y="6888"/>
                  <a:pt x="39090" y="6888"/>
                </a:cubicBezTo>
                <a:lnTo>
                  <a:pt x="39496" y="6888"/>
                </a:lnTo>
                <a:lnTo>
                  <a:pt x="39725" y="6659"/>
                </a:lnTo>
                <a:lnTo>
                  <a:pt x="40259" y="6659"/>
                </a:lnTo>
                <a:cubicBezTo>
                  <a:pt x="40360" y="6659"/>
                  <a:pt x="40462" y="6558"/>
                  <a:pt x="40564" y="6456"/>
                </a:cubicBezTo>
                <a:lnTo>
                  <a:pt x="40894" y="6456"/>
                </a:lnTo>
                <a:cubicBezTo>
                  <a:pt x="40996" y="6456"/>
                  <a:pt x="41098" y="6354"/>
                  <a:pt x="41199" y="6354"/>
                </a:cubicBezTo>
                <a:cubicBezTo>
                  <a:pt x="41301" y="6253"/>
                  <a:pt x="41402" y="6151"/>
                  <a:pt x="41530" y="6151"/>
                </a:cubicBezTo>
                <a:cubicBezTo>
                  <a:pt x="41631" y="6088"/>
                  <a:pt x="41707" y="6088"/>
                  <a:pt x="41784" y="6088"/>
                </a:cubicBezTo>
                <a:cubicBezTo>
                  <a:pt x="41860" y="6088"/>
                  <a:pt x="41936" y="6088"/>
                  <a:pt x="42038" y="6024"/>
                </a:cubicBezTo>
                <a:cubicBezTo>
                  <a:pt x="42225" y="5858"/>
                  <a:pt x="42462" y="5692"/>
                  <a:pt x="42723" y="5692"/>
                </a:cubicBezTo>
                <a:cubicBezTo>
                  <a:pt x="42782" y="5692"/>
                  <a:pt x="42841" y="5700"/>
                  <a:pt x="42902" y="5719"/>
                </a:cubicBezTo>
                <a:cubicBezTo>
                  <a:pt x="43105" y="5516"/>
                  <a:pt x="43309" y="5516"/>
                  <a:pt x="43537" y="5516"/>
                </a:cubicBezTo>
                <a:cubicBezTo>
                  <a:pt x="43639" y="5287"/>
                  <a:pt x="43944" y="5287"/>
                  <a:pt x="44173" y="5185"/>
                </a:cubicBezTo>
                <a:cubicBezTo>
                  <a:pt x="44173" y="5084"/>
                  <a:pt x="44274" y="5084"/>
                  <a:pt x="44376" y="5084"/>
                </a:cubicBezTo>
                <a:cubicBezTo>
                  <a:pt x="44653" y="5084"/>
                  <a:pt x="44769" y="4851"/>
                  <a:pt x="44980" y="4851"/>
                </a:cubicBezTo>
                <a:cubicBezTo>
                  <a:pt x="45020" y="4851"/>
                  <a:pt x="45064" y="4860"/>
                  <a:pt x="45113" y="4880"/>
                </a:cubicBezTo>
                <a:cubicBezTo>
                  <a:pt x="45113" y="4880"/>
                  <a:pt x="45215" y="4753"/>
                  <a:pt x="45342" y="4753"/>
                </a:cubicBezTo>
                <a:cubicBezTo>
                  <a:pt x="45545" y="4753"/>
                  <a:pt x="45749" y="4448"/>
                  <a:pt x="45977" y="4448"/>
                </a:cubicBezTo>
                <a:cubicBezTo>
                  <a:pt x="46021" y="4463"/>
                  <a:pt x="46058" y="4469"/>
                  <a:pt x="46091" y="4469"/>
                </a:cubicBezTo>
                <a:cubicBezTo>
                  <a:pt x="46289" y="4469"/>
                  <a:pt x="46330" y="4245"/>
                  <a:pt x="46613" y="4245"/>
                </a:cubicBezTo>
                <a:cubicBezTo>
                  <a:pt x="46653" y="4259"/>
                  <a:pt x="46690" y="4264"/>
                  <a:pt x="46725" y="4264"/>
                </a:cubicBezTo>
                <a:cubicBezTo>
                  <a:pt x="46949" y="4264"/>
                  <a:pt x="47063" y="4016"/>
                  <a:pt x="47350" y="4016"/>
                </a:cubicBezTo>
                <a:cubicBezTo>
                  <a:pt x="47379" y="4031"/>
                  <a:pt x="47406" y="4037"/>
                  <a:pt x="47432" y="4037"/>
                </a:cubicBezTo>
                <a:cubicBezTo>
                  <a:pt x="47587" y="4037"/>
                  <a:pt x="47702" y="3813"/>
                  <a:pt x="47985" y="3813"/>
                </a:cubicBezTo>
                <a:cubicBezTo>
                  <a:pt x="47985" y="3833"/>
                  <a:pt x="47989" y="3841"/>
                  <a:pt x="47997" y="3841"/>
                </a:cubicBezTo>
                <a:cubicBezTo>
                  <a:pt x="48026" y="3841"/>
                  <a:pt x="48107" y="3711"/>
                  <a:pt x="48189" y="3711"/>
                </a:cubicBezTo>
                <a:cubicBezTo>
                  <a:pt x="48392" y="3610"/>
                  <a:pt x="48621" y="3482"/>
                  <a:pt x="48824" y="3482"/>
                </a:cubicBezTo>
                <a:cubicBezTo>
                  <a:pt x="49027" y="3482"/>
                  <a:pt x="49256" y="3279"/>
                  <a:pt x="49561" y="3279"/>
                </a:cubicBezTo>
                <a:cubicBezTo>
                  <a:pt x="49790" y="3279"/>
                  <a:pt x="49993" y="2974"/>
                  <a:pt x="50298" y="2847"/>
                </a:cubicBezTo>
                <a:lnTo>
                  <a:pt x="50832" y="2847"/>
                </a:lnTo>
                <a:cubicBezTo>
                  <a:pt x="50933" y="2745"/>
                  <a:pt x="51061" y="2745"/>
                  <a:pt x="51061" y="2644"/>
                </a:cubicBezTo>
                <a:cubicBezTo>
                  <a:pt x="51467" y="2644"/>
                  <a:pt x="51798" y="2440"/>
                  <a:pt x="52204" y="2212"/>
                </a:cubicBezTo>
                <a:lnTo>
                  <a:pt x="52967" y="2212"/>
                </a:lnTo>
                <a:cubicBezTo>
                  <a:pt x="52967" y="2110"/>
                  <a:pt x="53068" y="2110"/>
                  <a:pt x="53170" y="2008"/>
                </a:cubicBezTo>
                <a:lnTo>
                  <a:pt x="53907" y="2008"/>
                </a:lnTo>
                <a:cubicBezTo>
                  <a:pt x="54009" y="1907"/>
                  <a:pt x="54110" y="1907"/>
                  <a:pt x="54110" y="1805"/>
                </a:cubicBezTo>
                <a:lnTo>
                  <a:pt x="54542" y="1805"/>
                </a:lnTo>
                <a:cubicBezTo>
                  <a:pt x="54644" y="1907"/>
                  <a:pt x="54746" y="2008"/>
                  <a:pt x="54873" y="2212"/>
                </a:cubicBezTo>
                <a:lnTo>
                  <a:pt x="54873" y="3177"/>
                </a:lnTo>
                <a:cubicBezTo>
                  <a:pt x="54975" y="3279"/>
                  <a:pt x="54975" y="3279"/>
                  <a:pt x="55076" y="3381"/>
                </a:cubicBezTo>
                <a:lnTo>
                  <a:pt x="55076" y="4245"/>
                </a:lnTo>
                <a:cubicBezTo>
                  <a:pt x="55280" y="4347"/>
                  <a:pt x="55178" y="4652"/>
                  <a:pt x="55508" y="4753"/>
                </a:cubicBezTo>
                <a:cubicBezTo>
                  <a:pt x="55712" y="4880"/>
                  <a:pt x="55915" y="5084"/>
                  <a:pt x="56144" y="5185"/>
                </a:cubicBezTo>
                <a:cubicBezTo>
                  <a:pt x="56347" y="5287"/>
                  <a:pt x="56550" y="5389"/>
                  <a:pt x="56779" y="5516"/>
                </a:cubicBezTo>
                <a:cubicBezTo>
                  <a:pt x="56982" y="5617"/>
                  <a:pt x="57186" y="5821"/>
                  <a:pt x="57516" y="5922"/>
                </a:cubicBezTo>
                <a:lnTo>
                  <a:pt x="58990" y="5922"/>
                </a:lnTo>
                <a:cubicBezTo>
                  <a:pt x="59092" y="6024"/>
                  <a:pt x="59194" y="6024"/>
                  <a:pt x="59194" y="6024"/>
                </a:cubicBezTo>
                <a:cubicBezTo>
                  <a:pt x="59321" y="6024"/>
                  <a:pt x="59321" y="5922"/>
                  <a:pt x="59422" y="5922"/>
                </a:cubicBezTo>
                <a:lnTo>
                  <a:pt x="60998" y="5922"/>
                </a:lnTo>
                <a:lnTo>
                  <a:pt x="61100" y="5821"/>
                </a:lnTo>
                <a:lnTo>
                  <a:pt x="61227" y="5719"/>
                </a:lnTo>
                <a:lnTo>
                  <a:pt x="62701" y="5719"/>
                </a:lnTo>
                <a:cubicBezTo>
                  <a:pt x="62701" y="5617"/>
                  <a:pt x="62803" y="5516"/>
                  <a:pt x="62904" y="5516"/>
                </a:cubicBezTo>
                <a:lnTo>
                  <a:pt x="63870" y="5516"/>
                </a:lnTo>
                <a:cubicBezTo>
                  <a:pt x="63972" y="5389"/>
                  <a:pt x="63972" y="5389"/>
                  <a:pt x="64073" y="5287"/>
                </a:cubicBezTo>
                <a:lnTo>
                  <a:pt x="65141" y="5287"/>
                </a:lnTo>
                <a:cubicBezTo>
                  <a:pt x="65141" y="5185"/>
                  <a:pt x="65243" y="5185"/>
                  <a:pt x="65344" y="5084"/>
                </a:cubicBezTo>
                <a:lnTo>
                  <a:pt x="66081" y="5084"/>
                </a:lnTo>
                <a:cubicBezTo>
                  <a:pt x="66183" y="4982"/>
                  <a:pt x="66310" y="4982"/>
                  <a:pt x="66412" y="4880"/>
                </a:cubicBezTo>
                <a:lnTo>
                  <a:pt x="66945" y="4880"/>
                </a:lnTo>
                <a:lnTo>
                  <a:pt x="67149" y="4652"/>
                </a:lnTo>
                <a:lnTo>
                  <a:pt x="67987" y="4652"/>
                </a:lnTo>
                <a:cubicBezTo>
                  <a:pt x="68089" y="4550"/>
                  <a:pt x="68089" y="4550"/>
                  <a:pt x="68216" y="4448"/>
                </a:cubicBezTo>
                <a:lnTo>
                  <a:pt x="68953" y="4448"/>
                </a:lnTo>
                <a:cubicBezTo>
                  <a:pt x="69055" y="4448"/>
                  <a:pt x="69157" y="4347"/>
                  <a:pt x="69157" y="4245"/>
                </a:cubicBezTo>
                <a:lnTo>
                  <a:pt x="69792" y="4245"/>
                </a:lnTo>
                <a:cubicBezTo>
                  <a:pt x="69792" y="4245"/>
                  <a:pt x="69894" y="4118"/>
                  <a:pt x="69995" y="4118"/>
                </a:cubicBezTo>
                <a:lnTo>
                  <a:pt x="70758" y="4118"/>
                </a:lnTo>
                <a:cubicBezTo>
                  <a:pt x="70859" y="4016"/>
                  <a:pt x="70961" y="3915"/>
                  <a:pt x="70961" y="3915"/>
                </a:cubicBezTo>
                <a:lnTo>
                  <a:pt x="72232" y="3915"/>
                </a:lnTo>
                <a:cubicBezTo>
                  <a:pt x="72334" y="3813"/>
                  <a:pt x="72334" y="3711"/>
                  <a:pt x="72435" y="3711"/>
                </a:cubicBezTo>
                <a:lnTo>
                  <a:pt x="75714" y="3711"/>
                </a:lnTo>
                <a:cubicBezTo>
                  <a:pt x="75714" y="3711"/>
                  <a:pt x="75841" y="3813"/>
                  <a:pt x="75943" y="3915"/>
                </a:cubicBezTo>
                <a:lnTo>
                  <a:pt x="76781" y="3915"/>
                </a:lnTo>
                <a:cubicBezTo>
                  <a:pt x="76883" y="4118"/>
                  <a:pt x="77112" y="4016"/>
                  <a:pt x="77213" y="4245"/>
                </a:cubicBezTo>
                <a:cubicBezTo>
                  <a:pt x="77417" y="4347"/>
                  <a:pt x="77620" y="4347"/>
                  <a:pt x="77747" y="4448"/>
                </a:cubicBezTo>
                <a:cubicBezTo>
                  <a:pt x="77849" y="4652"/>
                  <a:pt x="78052" y="4652"/>
                  <a:pt x="78255" y="4753"/>
                </a:cubicBezTo>
                <a:lnTo>
                  <a:pt x="78255" y="4982"/>
                </a:lnTo>
                <a:cubicBezTo>
                  <a:pt x="78789" y="5516"/>
                  <a:pt x="79221" y="6151"/>
                  <a:pt x="79857" y="6456"/>
                </a:cubicBezTo>
                <a:cubicBezTo>
                  <a:pt x="80060" y="6558"/>
                  <a:pt x="80289" y="6787"/>
                  <a:pt x="80390" y="6990"/>
                </a:cubicBezTo>
                <a:cubicBezTo>
                  <a:pt x="80594" y="7295"/>
                  <a:pt x="81026" y="7295"/>
                  <a:pt x="81127" y="7524"/>
                </a:cubicBezTo>
                <a:cubicBezTo>
                  <a:pt x="81331" y="7727"/>
                  <a:pt x="81661" y="7727"/>
                  <a:pt x="81864" y="7930"/>
                </a:cubicBezTo>
                <a:cubicBezTo>
                  <a:pt x="82068" y="8159"/>
                  <a:pt x="82398" y="8261"/>
                  <a:pt x="82703" y="8464"/>
                </a:cubicBezTo>
                <a:cubicBezTo>
                  <a:pt x="82767" y="8515"/>
                  <a:pt x="82849" y="8515"/>
                  <a:pt x="82941" y="8515"/>
                </a:cubicBezTo>
                <a:cubicBezTo>
                  <a:pt x="83034" y="8515"/>
                  <a:pt x="83135" y="8515"/>
                  <a:pt x="83237" y="8566"/>
                </a:cubicBezTo>
                <a:cubicBezTo>
                  <a:pt x="83339" y="8693"/>
                  <a:pt x="83466" y="8794"/>
                  <a:pt x="83567" y="8896"/>
                </a:cubicBezTo>
                <a:lnTo>
                  <a:pt x="83974" y="8896"/>
                </a:lnTo>
                <a:cubicBezTo>
                  <a:pt x="84077" y="8978"/>
                  <a:pt x="84163" y="9127"/>
                  <a:pt x="84246" y="9127"/>
                </a:cubicBezTo>
                <a:cubicBezTo>
                  <a:pt x="84266" y="9127"/>
                  <a:pt x="84285" y="9119"/>
                  <a:pt x="84304" y="9099"/>
                </a:cubicBezTo>
                <a:cubicBezTo>
                  <a:pt x="84304" y="8998"/>
                  <a:pt x="84406" y="8998"/>
                  <a:pt x="84508" y="8998"/>
                </a:cubicBezTo>
                <a:cubicBezTo>
                  <a:pt x="84508" y="8998"/>
                  <a:pt x="84609" y="8998"/>
                  <a:pt x="84736" y="9099"/>
                </a:cubicBezTo>
                <a:cubicBezTo>
                  <a:pt x="84804" y="9133"/>
                  <a:pt x="84861" y="9145"/>
                  <a:pt x="84913" y="9145"/>
                </a:cubicBezTo>
                <a:cubicBezTo>
                  <a:pt x="85019" y="9145"/>
                  <a:pt x="85109" y="9099"/>
                  <a:pt x="85245" y="9099"/>
                </a:cubicBezTo>
                <a:cubicBezTo>
                  <a:pt x="85372" y="9099"/>
                  <a:pt x="85372" y="8998"/>
                  <a:pt x="85372" y="8998"/>
                </a:cubicBezTo>
                <a:cubicBezTo>
                  <a:pt x="85582" y="9068"/>
                  <a:pt x="85743" y="9198"/>
                  <a:pt x="85898" y="9198"/>
                </a:cubicBezTo>
                <a:cubicBezTo>
                  <a:pt x="85969" y="9198"/>
                  <a:pt x="86037" y="9171"/>
                  <a:pt x="86109" y="9099"/>
                </a:cubicBezTo>
                <a:cubicBezTo>
                  <a:pt x="86109" y="8998"/>
                  <a:pt x="86007" y="8896"/>
                  <a:pt x="86007" y="8794"/>
                </a:cubicBezTo>
                <a:cubicBezTo>
                  <a:pt x="85779" y="8794"/>
                  <a:pt x="85779" y="8693"/>
                  <a:pt x="85779" y="8566"/>
                </a:cubicBezTo>
                <a:cubicBezTo>
                  <a:pt x="85677" y="8464"/>
                  <a:pt x="85575" y="8464"/>
                  <a:pt x="85575" y="8464"/>
                </a:cubicBezTo>
                <a:cubicBezTo>
                  <a:pt x="85638" y="8401"/>
                  <a:pt x="85672" y="8377"/>
                  <a:pt x="85692" y="8377"/>
                </a:cubicBezTo>
                <a:cubicBezTo>
                  <a:pt x="85735" y="8377"/>
                  <a:pt x="85708" y="8495"/>
                  <a:pt x="85779" y="8566"/>
                </a:cubicBezTo>
                <a:cubicBezTo>
                  <a:pt x="85880" y="8566"/>
                  <a:pt x="86007" y="8566"/>
                  <a:pt x="86007" y="8794"/>
                </a:cubicBezTo>
                <a:cubicBezTo>
                  <a:pt x="86109" y="8693"/>
                  <a:pt x="86211" y="8794"/>
                  <a:pt x="86414" y="8566"/>
                </a:cubicBezTo>
                <a:cubicBezTo>
                  <a:pt x="86211" y="8464"/>
                  <a:pt x="86109" y="8362"/>
                  <a:pt x="85880" y="8261"/>
                </a:cubicBezTo>
                <a:cubicBezTo>
                  <a:pt x="86007" y="8159"/>
                  <a:pt x="86109" y="8057"/>
                  <a:pt x="86109" y="8057"/>
                </a:cubicBezTo>
                <a:lnTo>
                  <a:pt x="86109" y="7829"/>
                </a:lnTo>
                <a:cubicBezTo>
                  <a:pt x="86109" y="7727"/>
                  <a:pt x="86007" y="7727"/>
                  <a:pt x="85779" y="7727"/>
                </a:cubicBezTo>
                <a:cubicBezTo>
                  <a:pt x="85677" y="7625"/>
                  <a:pt x="85575" y="7524"/>
                  <a:pt x="85474" y="7295"/>
                </a:cubicBezTo>
                <a:cubicBezTo>
                  <a:pt x="85372" y="7092"/>
                  <a:pt x="85041" y="7193"/>
                  <a:pt x="84940" y="6990"/>
                </a:cubicBezTo>
                <a:cubicBezTo>
                  <a:pt x="84838" y="6888"/>
                  <a:pt x="84609" y="6787"/>
                  <a:pt x="84406" y="6659"/>
                </a:cubicBezTo>
                <a:cubicBezTo>
                  <a:pt x="84203" y="6558"/>
                  <a:pt x="83974" y="6354"/>
                  <a:pt x="83771" y="6253"/>
                </a:cubicBezTo>
                <a:cubicBezTo>
                  <a:pt x="83339" y="6024"/>
                  <a:pt x="83237" y="5516"/>
                  <a:pt x="82703" y="5516"/>
                </a:cubicBezTo>
                <a:cubicBezTo>
                  <a:pt x="82398" y="5084"/>
                  <a:pt x="82068" y="4753"/>
                  <a:pt x="81763" y="4448"/>
                </a:cubicBezTo>
                <a:lnTo>
                  <a:pt x="80162" y="2847"/>
                </a:lnTo>
                <a:cubicBezTo>
                  <a:pt x="80107" y="2888"/>
                  <a:pt x="80062" y="2905"/>
                  <a:pt x="80023" y="2905"/>
                </a:cubicBezTo>
                <a:cubicBezTo>
                  <a:pt x="79865" y="2905"/>
                  <a:pt x="79809" y="2631"/>
                  <a:pt x="79607" y="2631"/>
                </a:cubicBezTo>
                <a:cubicBezTo>
                  <a:pt x="79582" y="2631"/>
                  <a:pt x="79556" y="2635"/>
                  <a:pt x="79526" y="2644"/>
                </a:cubicBezTo>
                <a:cubicBezTo>
                  <a:pt x="79425" y="2542"/>
                  <a:pt x="79221" y="2339"/>
                  <a:pt x="79120" y="2212"/>
                </a:cubicBezTo>
                <a:lnTo>
                  <a:pt x="78789" y="2212"/>
                </a:lnTo>
                <a:cubicBezTo>
                  <a:pt x="78687" y="2212"/>
                  <a:pt x="78586" y="2110"/>
                  <a:pt x="78484" y="2008"/>
                </a:cubicBezTo>
                <a:lnTo>
                  <a:pt x="78154" y="2008"/>
                </a:lnTo>
                <a:cubicBezTo>
                  <a:pt x="78052" y="2008"/>
                  <a:pt x="77950" y="1907"/>
                  <a:pt x="77849" y="1805"/>
                </a:cubicBezTo>
                <a:lnTo>
                  <a:pt x="76883" y="1805"/>
                </a:lnTo>
                <a:cubicBezTo>
                  <a:pt x="76781" y="1703"/>
                  <a:pt x="76781" y="1703"/>
                  <a:pt x="76680" y="1703"/>
                </a:cubicBezTo>
                <a:cubicBezTo>
                  <a:pt x="76514" y="1640"/>
                  <a:pt x="76330" y="1640"/>
                  <a:pt x="76146" y="1640"/>
                </a:cubicBezTo>
                <a:cubicBezTo>
                  <a:pt x="75962" y="1640"/>
                  <a:pt x="75777" y="1640"/>
                  <a:pt x="75612" y="1576"/>
                </a:cubicBezTo>
                <a:cubicBezTo>
                  <a:pt x="75612" y="1475"/>
                  <a:pt x="75511" y="1475"/>
                  <a:pt x="75511" y="1475"/>
                </a:cubicBezTo>
                <a:cubicBezTo>
                  <a:pt x="75409" y="1475"/>
                  <a:pt x="75307" y="1576"/>
                  <a:pt x="75307" y="1576"/>
                </a:cubicBezTo>
                <a:cubicBezTo>
                  <a:pt x="75206" y="1576"/>
                  <a:pt x="75078" y="1475"/>
                  <a:pt x="75078" y="1475"/>
                </a:cubicBezTo>
                <a:lnTo>
                  <a:pt x="73071" y="1475"/>
                </a:lnTo>
                <a:cubicBezTo>
                  <a:pt x="72969" y="1475"/>
                  <a:pt x="72969" y="1576"/>
                  <a:pt x="72867" y="1576"/>
                </a:cubicBezTo>
                <a:lnTo>
                  <a:pt x="71164" y="1576"/>
                </a:lnTo>
                <a:cubicBezTo>
                  <a:pt x="71164" y="1703"/>
                  <a:pt x="71063" y="1805"/>
                  <a:pt x="70961" y="1805"/>
                </a:cubicBezTo>
                <a:lnTo>
                  <a:pt x="70224" y="1805"/>
                </a:lnTo>
                <a:cubicBezTo>
                  <a:pt x="70122" y="1907"/>
                  <a:pt x="69995" y="2008"/>
                  <a:pt x="69995" y="2008"/>
                </a:cubicBezTo>
                <a:lnTo>
                  <a:pt x="69157" y="2008"/>
                </a:lnTo>
                <a:cubicBezTo>
                  <a:pt x="69055" y="2110"/>
                  <a:pt x="69055" y="2212"/>
                  <a:pt x="68953" y="2212"/>
                </a:cubicBezTo>
                <a:lnTo>
                  <a:pt x="68420" y="2212"/>
                </a:lnTo>
                <a:cubicBezTo>
                  <a:pt x="68318" y="2339"/>
                  <a:pt x="68216" y="2339"/>
                  <a:pt x="68089" y="2440"/>
                </a:cubicBezTo>
                <a:lnTo>
                  <a:pt x="67352" y="2440"/>
                </a:lnTo>
                <a:cubicBezTo>
                  <a:pt x="67250" y="2542"/>
                  <a:pt x="67149" y="2542"/>
                  <a:pt x="67149" y="2644"/>
                </a:cubicBezTo>
                <a:lnTo>
                  <a:pt x="66310" y="2644"/>
                </a:lnTo>
                <a:lnTo>
                  <a:pt x="66081" y="2847"/>
                </a:lnTo>
                <a:lnTo>
                  <a:pt x="65446" y="2847"/>
                </a:lnTo>
                <a:cubicBezTo>
                  <a:pt x="65446" y="2974"/>
                  <a:pt x="65344" y="2974"/>
                  <a:pt x="65344" y="3076"/>
                </a:cubicBezTo>
                <a:cubicBezTo>
                  <a:pt x="65243" y="2974"/>
                  <a:pt x="65141" y="2974"/>
                  <a:pt x="65141" y="2847"/>
                </a:cubicBezTo>
                <a:cubicBezTo>
                  <a:pt x="65039" y="2974"/>
                  <a:pt x="64912" y="2974"/>
                  <a:pt x="64912" y="3076"/>
                </a:cubicBezTo>
                <a:lnTo>
                  <a:pt x="64505" y="3076"/>
                </a:lnTo>
                <a:cubicBezTo>
                  <a:pt x="64404" y="3076"/>
                  <a:pt x="64404" y="3177"/>
                  <a:pt x="64277" y="3279"/>
                </a:cubicBezTo>
                <a:lnTo>
                  <a:pt x="63133" y="3279"/>
                </a:lnTo>
                <a:cubicBezTo>
                  <a:pt x="63006" y="3381"/>
                  <a:pt x="62904" y="3381"/>
                  <a:pt x="62803" y="3482"/>
                </a:cubicBezTo>
                <a:lnTo>
                  <a:pt x="62066" y="3482"/>
                </a:lnTo>
                <a:cubicBezTo>
                  <a:pt x="61964" y="3482"/>
                  <a:pt x="61964" y="3610"/>
                  <a:pt x="61862" y="3711"/>
                </a:cubicBezTo>
                <a:lnTo>
                  <a:pt x="60159" y="3711"/>
                </a:lnTo>
                <a:cubicBezTo>
                  <a:pt x="59956" y="3813"/>
                  <a:pt x="59727" y="3813"/>
                  <a:pt x="59626" y="3915"/>
                </a:cubicBezTo>
                <a:cubicBezTo>
                  <a:pt x="59524" y="3813"/>
                  <a:pt x="59524" y="3711"/>
                  <a:pt x="59422" y="3711"/>
                </a:cubicBezTo>
                <a:lnTo>
                  <a:pt x="58558" y="3711"/>
                </a:lnTo>
                <a:cubicBezTo>
                  <a:pt x="58457" y="3482"/>
                  <a:pt x="58253" y="3279"/>
                  <a:pt x="58050" y="3076"/>
                </a:cubicBezTo>
                <a:lnTo>
                  <a:pt x="58050" y="2339"/>
                </a:lnTo>
                <a:cubicBezTo>
                  <a:pt x="57923" y="2212"/>
                  <a:pt x="57821" y="2212"/>
                  <a:pt x="57719" y="2110"/>
                </a:cubicBezTo>
                <a:cubicBezTo>
                  <a:pt x="57719" y="2110"/>
                  <a:pt x="57821" y="2008"/>
                  <a:pt x="57923" y="1907"/>
                </a:cubicBezTo>
                <a:lnTo>
                  <a:pt x="57923" y="1576"/>
                </a:lnTo>
                <a:cubicBezTo>
                  <a:pt x="57618" y="1068"/>
                  <a:pt x="57414" y="534"/>
                  <a:pt x="56881" y="204"/>
                </a:cubicBezTo>
                <a:cubicBezTo>
                  <a:pt x="56779" y="204"/>
                  <a:pt x="56550" y="306"/>
                  <a:pt x="56347" y="306"/>
                </a:cubicBezTo>
                <a:cubicBezTo>
                  <a:pt x="56245" y="204"/>
                  <a:pt x="56144" y="102"/>
                  <a:pt x="55915" y="1"/>
                </a:cubicBezTo>
                <a:lnTo>
                  <a:pt x="53272" y="1"/>
                </a:lnTo>
                <a:cubicBezTo>
                  <a:pt x="53272" y="102"/>
                  <a:pt x="53170" y="102"/>
                  <a:pt x="53068" y="204"/>
                </a:cubicBezTo>
                <a:lnTo>
                  <a:pt x="52535" y="204"/>
                </a:lnTo>
                <a:cubicBezTo>
                  <a:pt x="52433" y="306"/>
                  <a:pt x="52331" y="306"/>
                  <a:pt x="52331" y="433"/>
                </a:cubicBezTo>
                <a:lnTo>
                  <a:pt x="51798" y="433"/>
                </a:lnTo>
                <a:cubicBezTo>
                  <a:pt x="51467" y="534"/>
                  <a:pt x="51264" y="738"/>
                  <a:pt x="50933" y="839"/>
                </a:cubicBezTo>
                <a:lnTo>
                  <a:pt x="50527" y="839"/>
                </a:lnTo>
                <a:cubicBezTo>
                  <a:pt x="50196" y="941"/>
                  <a:pt x="50095" y="1170"/>
                  <a:pt x="49891" y="1170"/>
                </a:cubicBezTo>
                <a:cubicBezTo>
                  <a:pt x="49561" y="1170"/>
                  <a:pt x="49358" y="1271"/>
                  <a:pt x="49154" y="1373"/>
                </a:cubicBezTo>
                <a:cubicBezTo>
                  <a:pt x="48926" y="1576"/>
                  <a:pt x="48722" y="1703"/>
                  <a:pt x="48392" y="1703"/>
                </a:cubicBezTo>
                <a:cubicBezTo>
                  <a:pt x="47985" y="2008"/>
                  <a:pt x="47350" y="2008"/>
                  <a:pt x="46918" y="2339"/>
                </a:cubicBezTo>
                <a:cubicBezTo>
                  <a:pt x="46816" y="2440"/>
                  <a:pt x="46740" y="2466"/>
                  <a:pt x="46660" y="2466"/>
                </a:cubicBezTo>
                <a:cubicBezTo>
                  <a:pt x="46581" y="2466"/>
                  <a:pt x="46498" y="2440"/>
                  <a:pt x="46384" y="2440"/>
                </a:cubicBezTo>
                <a:cubicBezTo>
                  <a:pt x="46282" y="2542"/>
                  <a:pt x="46079" y="2745"/>
                  <a:pt x="45977" y="2847"/>
                </a:cubicBezTo>
                <a:cubicBezTo>
                  <a:pt x="45933" y="2834"/>
                  <a:pt x="45891" y="2828"/>
                  <a:pt x="45852" y="2828"/>
                </a:cubicBezTo>
                <a:cubicBezTo>
                  <a:pt x="45592" y="2828"/>
                  <a:pt x="45413" y="3076"/>
                  <a:pt x="45215" y="3076"/>
                </a:cubicBezTo>
                <a:cubicBezTo>
                  <a:pt x="45171" y="3061"/>
                  <a:pt x="45132" y="3055"/>
                  <a:pt x="45095" y="3055"/>
                </a:cubicBezTo>
                <a:cubicBezTo>
                  <a:pt x="44876" y="3055"/>
                  <a:pt x="44761" y="3279"/>
                  <a:pt x="44478" y="3279"/>
                </a:cubicBezTo>
                <a:cubicBezTo>
                  <a:pt x="44327" y="3279"/>
                  <a:pt x="44176" y="3461"/>
                  <a:pt x="43973" y="3461"/>
                </a:cubicBezTo>
                <a:cubicBezTo>
                  <a:pt x="43902" y="3461"/>
                  <a:pt x="43826" y="3440"/>
                  <a:pt x="43741" y="3381"/>
                </a:cubicBezTo>
                <a:cubicBezTo>
                  <a:pt x="43537" y="3610"/>
                  <a:pt x="43309" y="3915"/>
                  <a:pt x="43207" y="4118"/>
                </a:cubicBezTo>
                <a:cubicBezTo>
                  <a:pt x="43105" y="4016"/>
                  <a:pt x="43004" y="3915"/>
                  <a:pt x="42902" y="3915"/>
                </a:cubicBezTo>
                <a:cubicBezTo>
                  <a:pt x="42902" y="4016"/>
                  <a:pt x="42800" y="4118"/>
                  <a:pt x="42800" y="4245"/>
                </a:cubicBezTo>
                <a:cubicBezTo>
                  <a:pt x="42673" y="4245"/>
                  <a:pt x="42572" y="4118"/>
                  <a:pt x="42572" y="4118"/>
                </a:cubicBezTo>
                <a:cubicBezTo>
                  <a:pt x="42470" y="4118"/>
                  <a:pt x="42368" y="4245"/>
                  <a:pt x="42368" y="4245"/>
                </a:cubicBezTo>
                <a:cubicBezTo>
                  <a:pt x="42165" y="4245"/>
                  <a:pt x="41835" y="4245"/>
                  <a:pt x="41733" y="4448"/>
                </a:cubicBezTo>
                <a:cubicBezTo>
                  <a:pt x="41402" y="4448"/>
                  <a:pt x="41301" y="4753"/>
                  <a:pt x="40996" y="4880"/>
                </a:cubicBezTo>
                <a:lnTo>
                  <a:pt x="40665" y="4880"/>
                </a:lnTo>
                <a:cubicBezTo>
                  <a:pt x="40564" y="5084"/>
                  <a:pt x="40462" y="5185"/>
                  <a:pt x="40360" y="5287"/>
                </a:cubicBezTo>
                <a:lnTo>
                  <a:pt x="39623" y="5287"/>
                </a:lnTo>
                <a:cubicBezTo>
                  <a:pt x="39496" y="5516"/>
                  <a:pt x="39395" y="5617"/>
                  <a:pt x="39293" y="5719"/>
                </a:cubicBezTo>
                <a:cubicBezTo>
                  <a:pt x="39191" y="5617"/>
                  <a:pt x="39191" y="5617"/>
                  <a:pt x="39090" y="5516"/>
                </a:cubicBezTo>
                <a:cubicBezTo>
                  <a:pt x="38988" y="5617"/>
                  <a:pt x="38861" y="5617"/>
                  <a:pt x="38861" y="5719"/>
                </a:cubicBezTo>
                <a:cubicBezTo>
                  <a:pt x="38556" y="5617"/>
                  <a:pt x="38353" y="5516"/>
                  <a:pt x="38124" y="5389"/>
                </a:cubicBezTo>
                <a:lnTo>
                  <a:pt x="38124" y="2339"/>
                </a:lnTo>
                <a:cubicBezTo>
                  <a:pt x="37921" y="2008"/>
                  <a:pt x="37488" y="2008"/>
                  <a:pt x="37285" y="1703"/>
                </a:cubicBezTo>
                <a:cubicBezTo>
                  <a:pt x="37183" y="1576"/>
                  <a:pt x="36955" y="1576"/>
                  <a:pt x="36853" y="1475"/>
                </a:cubicBezTo>
                <a:cubicBezTo>
                  <a:pt x="36751" y="1576"/>
                  <a:pt x="36650" y="1576"/>
                  <a:pt x="36548" y="1703"/>
                </a:cubicBezTo>
                <a:cubicBezTo>
                  <a:pt x="36446" y="1576"/>
                  <a:pt x="36319" y="1475"/>
                  <a:pt x="36218" y="1475"/>
                </a:cubicBezTo>
                <a:cubicBezTo>
                  <a:pt x="36218" y="1475"/>
                  <a:pt x="36116" y="1576"/>
                  <a:pt x="36014" y="1576"/>
                </a:cubicBezTo>
                <a:cubicBezTo>
                  <a:pt x="36014" y="1576"/>
                  <a:pt x="35913" y="1475"/>
                  <a:pt x="35811" y="1475"/>
                </a:cubicBezTo>
                <a:lnTo>
                  <a:pt x="35379" y="1475"/>
                </a:lnTo>
                <a:cubicBezTo>
                  <a:pt x="35379" y="1475"/>
                  <a:pt x="35277" y="1576"/>
                  <a:pt x="35176" y="1576"/>
                </a:cubicBezTo>
                <a:lnTo>
                  <a:pt x="34642" y="1576"/>
                </a:lnTo>
                <a:cubicBezTo>
                  <a:pt x="34311" y="2008"/>
                  <a:pt x="34006" y="2212"/>
                  <a:pt x="33473" y="2212"/>
                </a:cubicBezTo>
                <a:cubicBezTo>
                  <a:pt x="33269" y="2339"/>
                  <a:pt x="33041" y="2339"/>
                  <a:pt x="32939" y="2542"/>
                </a:cubicBezTo>
                <a:cubicBezTo>
                  <a:pt x="32837" y="2644"/>
                  <a:pt x="32704" y="2644"/>
                  <a:pt x="32571" y="2644"/>
                </a:cubicBezTo>
                <a:cubicBezTo>
                  <a:pt x="32437" y="2644"/>
                  <a:pt x="32304" y="2644"/>
                  <a:pt x="32202" y="2745"/>
                </a:cubicBezTo>
                <a:cubicBezTo>
                  <a:pt x="31668" y="2974"/>
                  <a:pt x="31236" y="3279"/>
                  <a:pt x="30728" y="3482"/>
                </a:cubicBezTo>
                <a:cubicBezTo>
                  <a:pt x="30601" y="3711"/>
                  <a:pt x="30296" y="3610"/>
                  <a:pt x="30092" y="3915"/>
                </a:cubicBezTo>
                <a:cubicBezTo>
                  <a:pt x="30058" y="3904"/>
                  <a:pt x="30027" y="3899"/>
                  <a:pt x="29998" y="3899"/>
                </a:cubicBezTo>
                <a:cubicBezTo>
                  <a:pt x="29759" y="3899"/>
                  <a:pt x="29730" y="4245"/>
                  <a:pt x="29457" y="4245"/>
                </a:cubicBezTo>
                <a:cubicBezTo>
                  <a:pt x="29394" y="4296"/>
                  <a:pt x="29311" y="4296"/>
                  <a:pt x="29232" y="4296"/>
                </a:cubicBezTo>
                <a:cubicBezTo>
                  <a:pt x="29152" y="4296"/>
                  <a:pt x="29076" y="4296"/>
                  <a:pt x="29025" y="4347"/>
                </a:cubicBezTo>
                <a:cubicBezTo>
                  <a:pt x="28923" y="4448"/>
                  <a:pt x="28822" y="4448"/>
                  <a:pt x="28695" y="4550"/>
                </a:cubicBezTo>
                <a:cubicBezTo>
                  <a:pt x="28491" y="4652"/>
                  <a:pt x="28390" y="4753"/>
                  <a:pt x="28288" y="4880"/>
                </a:cubicBezTo>
                <a:cubicBezTo>
                  <a:pt x="28251" y="4860"/>
                  <a:pt x="28217" y="4851"/>
                  <a:pt x="28186" y="4851"/>
                </a:cubicBezTo>
                <a:cubicBezTo>
                  <a:pt x="28024" y="4851"/>
                  <a:pt x="27925" y="5084"/>
                  <a:pt x="27754" y="5084"/>
                </a:cubicBezTo>
                <a:cubicBezTo>
                  <a:pt x="27551" y="5185"/>
                  <a:pt x="27424" y="5287"/>
                  <a:pt x="27220" y="5389"/>
                </a:cubicBezTo>
                <a:cubicBezTo>
                  <a:pt x="27017" y="5516"/>
                  <a:pt x="27017" y="5719"/>
                  <a:pt x="26687" y="5719"/>
                </a:cubicBezTo>
                <a:cubicBezTo>
                  <a:pt x="26483" y="5922"/>
                  <a:pt x="26153" y="5922"/>
                  <a:pt x="25950" y="6151"/>
                </a:cubicBezTo>
                <a:cubicBezTo>
                  <a:pt x="25746" y="6354"/>
                  <a:pt x="25416" y="6558"/>
                  <a:pt x="25009" y="6558"/>
                </a:cubicBezTo>
                <a:lnTo>
                  <a:pt x="24476" y="7092"/>
                </a:lnTo>
                <a:cubicBezTo>
                  <a:pt x="24361" y="7142"/>
                  <a:pt x="24253" y="7142"/>
                  <a:pt x="24161" y="7142"/>
                </a:cubicBezTo>
                <a:cubicBezTo>
                  <a:pt x="24069" y="7142"/>
                  <a:pt x="23993" y="7142"/>
                  <a:pt x="23942" y="7193"/>
                </a:cubicBezTo>
                <a:cubicBezTo>
                  <a:pt x="23739" y="7422"/>
                  <a:pt x="23510" y="7422"/>
                  <a:pt x="23408" y="7524"/>
                </a:cubicBezTo>
                <a:cubicBezTo>
                  <a:pt x="23357" y="7574"/>
                  <a:pt x="23249" y="7574"/>
                  <a:pt x="23141" y="7574"/>
                </a:cubicBezTo>
                <a:cubicBezTo>
                  <a:pt x="23033" y="7574"/>
                  <a:pt x="22925" y="7574"/>
                  <a:pt x="22874" y="7625"/>
                </a:cubicBezTo>
                <a:cubicBezTo>
                  <a:pt x="22773" y="7829"/>
                  <a:pt x="22569" y="7829"/>
                  <a:pt x="22341" y="7930"/>
                </a:cubicBezTo>
                <a:cubicBezTo>
                  <a:pt x="22286" y="7917"/>
                  <a:pt x="22234" y="7911"/>
                  <a:pt x="22182" y="7911"/>
                </a:cubicBezTo>
                <a:cubicBezTo>
                  <a:pt x="21845" y="7911"/>
                  <a:pt x="21549" y="8159"/>
                  <a:pt x="21197" y="8159"/>
                </a:cubicBezTo>
                <a:cubicBezTo>
                  <a:pt x="21070" y="8159"/>
                  <a:pt x="21070" y="8261"/>
                  <a:pt x="20968" y="8362"/>
                </a:cubicBezTo>
                <a:lnTo>
                  <a:pt x="20562" y="8362"/>
                </a:lnTo>
                <a:lnTo>
                  <a:pt x="20333" y="8566"/>
                </a:lnTo>
                <a:lnTo>
                  <a:pt x="20028" y="8566"/>
                </a:lnTo>
                <a:cubicBezTo>
                  <a:pt x="19926" y="8566"/>
                  <a:pt x="19799" y="8693"/>
                  <a:pt x="19799" y="8693"/>
                </a:cubicBezTo>
                <a:cubicBezTo>
                  <a:pt x="19697" y="8744"/>
                  <a:pt x="19596" y="8744"/>
                  <a:pt x="19507" y="8744"/>
                </a:cubicBezTo>
                <a:cubicBezTo>
                  <a:pt x="19418" y="8744"/>
                  <a:pt x="19342" y="8744"/>
                  <a:pt x="19291" y="8794"/>
                </a:cubicBezTo>
                <a:cubicBezTo>
                  <a:pt x="19176" y="8947"/>
                  <a:pt x="19043" y="8947"/>
                  <a:pt x="18909" y="8947"/>
                </a:cubicBezTo>
                <a:cubicBezTo>
                  <a:pt x="18776" y="8947"/>
                  <a:pt x="18643" y="8947"/>
                  <a:pt x="18528" y="9099"/>
                </a:cubicBezTo>
                <a:lnTo>
                  <a:pt x="17257" y="9099"/>
                </a:lnTo>
                <a:cubicBezTo>
                  <a:pt x="17156" y="8998"/>
                  <a:pt x="16952" y="8794"/>
                  <a:pt x="16851" y="8566"/>
                </a:cubicBezTo>
                <a:cubicBezTo>
                  <a:pt x="16749" y="8464"/>
                  <a:pt x="16622" y="8362"/>
                  <a:pt x="16622" y="8159"/>
                </a:cubicBezTo>
                <a:lnTo>
                  <a:pt x="16622" y="7829"/>
                </a:lnTo>
                <a:cubicBezTo>
                  <a:pt x="16622" y="7727"/>
                  <a:pt x="16851" y="7625"/>
                  <a:pt x="16851" y="7422"/>
                </a:cubicBezTo>
                <a:cubicBezTo>
                  <a:pt x="16749" y="7422"/>
                  <a:pt x="16749" y="7295"/>
                  <a:pt x="16622" y="7193"/>
                </a:cubicBezTo>
                <a:lnTo>
                  <a:pt x="16851" y="6990"/>
                </a:lnTo>
                <a:lnTo>
                  <a:pt x="16851" y="6659"/>
                </a:lnTo>
                <a:cubicBezTo>
                  <a:pt x="16952" y="6456"/>
                  <a:pt x="17054" y="6354"/>
                  <a:pt x="17054" y="6253"/>
                </a:cubicBezTo>
                <a:cubicBezTo>
                  <a:pt x="16952" y="5922"/>
                  <a:pt x="17385" y="5821"/>
                  <a:pt x="17257" y="5389"/>
                </a:cubicBezTo>
                <a:cubicBezTo>
                  <a:pt x="17257" y="5389"/>
                  <a:pt x="17385" y="5287"/>
                  <a:pt x="17385" y="5185"/>
                </a:cubicBezTo>
                <a:cubicBezTo>
                  <a:pt x="17486" y="4880"/>
                  <a:pt x="17690" y="4652"/>
                  <a:pt x="17791" y="4245"/>
                </a:cubicBezTo>
                <a:cubicBezTo>
                  <a:pt x="17893" y="4118"/>
                  <a:pt x="17791" y="3915"/>
                  <a:pt x="18020" y="3813"/>
                </a:cubicBezTo>
                <a:cubicBezTo>
                  <a:pt x="18122" y="3711"/>
                  <a:pt x="18122" y="3482"/>
                  <a:pt x="18223" y="3279"/>
                </a:cubicBezTo>
                <a:cubicBezTo>
                  <a:pt x="18122" y="2847"/>
                  <a:pt x="18528" y="2542"/>
                  <a:pt x="18427" y="2110"/>
                </a:cubicBezTo>
                <a:cubicBezTo>
                  <a:pt x="18427" y="2008"/>
                  <a:pt x="18528" y="2008"/>
                  <a:pt x="18655" y="1907"/>
                </a:cubicBezTo>
                <a:cubicBezTo>
                  <a:pt x="18427" y="1703"/>
                  <a:pt x="18223" y="1475"/>
                  <a:pt x="18020" y="1373"/>
                </a:cubicBezTo>
                <a:cubicBezTo>
                  <a:pt x="18122" y="1271"/>
                  <a:pt x="18223" y="1170"/>
                  <a:pt x="18223" y="1068"/>
                </a:cubicBezTo>
                <a:cubicBezTo>
                  <a:pt x="18223" y="738"/>
                  <a:pt x="17791" y="636"/>
                  <a:pt x="17791" y="306"/>
                </a:cubicBezTo>
                <a:cubicBezTo>
                  <a:pt x="17690" y="204"/>
                  <a:pt x="17588" y="102"/>
                  <a:pt x="17385" y="102"/>
                </a:cubicBezTo>
                <a:cubicBezTo>
                  <a:pt x="17257" y="1"/>
                  <a:pt x="17054" y="1"/>
                  <a:pt x="16851" y="1"/>
                </a:cubicBezTo>
                <a:lnTo>
                  <a:pt x="16851" y="204"/>
                </a:lnTo>
                <a:cubicBezTo>
                  <a:pt x="16902" y="204"/>
                  <a:pt x="16978" y="178"/>
                  <a:pt x="17041" y="178"/>
                </a:cubicBezTo>
                <a:cubicBezTo>
                  <a:pt x="17105" y="178"/>
                  <a:pt x="17156" y="204"/>
                  <a:pt x="17156" y="306"/>
                </a:cubicBezTo>
                <a:cubicBezTo>
                  <a:pt x="17069" y="360"/>
                  <a:pt x="17019" y="391"/>
                  <a:pt x="16983" y="391"/>
                </a:cubicBezTo>
                <a:cubicBezTo>
                  <a:pt x="16934" y="391"/>
                  <a:pt x="16909" y="335"/>
                  <a:pt x="16851" y="204"/>
                </a:cubicBezTo>
                <a:cubicBezTo>
                  <a:pt x="16622" y="204"/>
                  <a:pt x="16622" y="102"/>
                  <a:pt x="16520" y="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" name="Google Shape;11728;p43">
            <a:extLst>
              <a:ext uri="{FF2B5EF4-FFF2-40B4-BE49-F238E27FC236}">
                <a16:creationId xmlns:a16="http://schemas.microsoft.com/office/drawing/2014/main" id="{4E30FECF-8671-03BD-2D39-0EB375AA32C0}"/>
              </a:ext>
            </a:extLst>
          </p:cNvPr>
          <p:cNvGrpSpPr/>
          <p:nvPr/>
        </p:nvGrpSpPr>
        <p:grpSpPr>
          <a:xfrm>
            <a:off x="1956477" y="4393401"/>
            <a:ext cx="205898" cy="296080"/>
            <a:chOff x="-3488617" y="1969402"/>
            <a:chExt cx="239528" cy="344439"/>
          </a:xfrm>
          <a:solidFill>
            <a:schemeClr val="tx2"/>
          </a:solidFill>
        </p:grpSpPr>
        <p:sp>
          <p:nvSpPr>
            <p:cNvPr id="637" name="Google Shape;11729;p43">
              <a:extLst>
                <a:ext uri="{FF2B5EF4-FFF2-40B4-BE49-F238E27FC236}">
                  <a16:creationId xmlns:a16="http://schemas.microsoft.com/office/drawing/2014/main" id="{56572D41-DCA4-FD38-818F-19C5605C029B}"/>
                </a:ext>
              </a:extLst>
            </p:cNvPr>
            <p:cNvSpPr/>
            <p:nvPr/>
          </p:nvSpPr>
          <p:spPr>
            <a:xfrm>
              <a:off x="-3488617" y="1969402"/>
              <a:ext cx="239528" cy="344439"/>
            </a:xfrm>
            <a:custGeom>
              <a:avLst/>
              <a:gdLst/>
              <a:ahLst/>
              <a:cxnLst/>
              <a:rect l="l" t="t" r="r" b="b"/>
              <a:pathLst>
                <a:path w="11902" h="17115" extrusionOk="0">
                  <a:moveTo>
                    <a:pt x="3197" y="9738"/>
                  </a:moveTo>
                  <a:lnTo>
                    <a:pt x="3197" y="9738"/>
                  </a:lnTo>
                  <a:cubicBezTo>
                    <a:pt x="3074" y="9837"/>
                    <a:pt x="3074" y="10033"/>
                    <a:pt x="2877" y="10033"/>
                  </a:cubicBezTo>
                  <a:cubicBezTo>
                    <a:pt x="2877" y="9837"/>
                    <a:pt x="2877" y="9837"/>
                    <a:pt x="3197" y="9738"/>
                  </a:cubicBezTo>
                  <a:close/>
                  <a:moveTo>
                    <a:pt x="2877" y="10132"/>
                  </a:moveTo>
                  <a:cubicBezTo>
                    <a:pt x="2877" y="10353"/>
                    <a:pt x="2877" y="10451"/>
                    <a:pt x="2975" y="10648"/>
                  </a:cubicBezTo>
                  <a:cubicBezTo>
                    <a:pt x="2877" y="10648"/>
                    <a:pt x="2779" y="10550"/>
                    <a:pt x="2779" y="10550"/>
                  </a:cubicBezTo>
                  <a:cubicBezTo>
                    <a:pt x="2680" y="10648"/>
                    <a:pt x="2582" y="10746"/>
                    <a:pt x="2459" y="10869"/>
                  </a:cubicBezTo>
                  <a:lnTo>
                    <a:pt x="2459" y="10648"/>
                  </a:lnTo>
                  <a:cubicBezTo>
                    <a:pt x="2459" y="10451"/>
                    <a:pt x="2680" y="10353"/>
                    <a:pt x="2877" y="10132"/>
                  </a:cubicBezTo>
                  <a:close/>
                  <a:moveTo>
                    <a:pt x="9442" y="13525"/>
                  </a:moveTo>
                  <a:cubicBezTo>
                    <a:pt x="9639" y="13722"/>
                    <a:pt x="9737" y="13943"/>
                    <a:pt x="9836" y="14238"/>
                  </a:cubicBezTo>
                  <a:lnTo>
                    <a:pt x="9737" y="14238"/>
                  </a:lnTo>
                  <a:cubicBezTo>
                    <a:pt x="9639" y="14041"/>
                    <a:pt x="9442" y="13820"/>
                    <a:pt x="9344" y="13525"/>
                  </a:cubicBezTo>
                  <a:close/>
                  <a:moveTo>
                    <a:pt x="2975" y="14435"/>
                  </a:moveTo>
                  <a:cubicBezTo>
                    <a:pt x="2975" y="14656"/>
                    <a:pt x="2975" y="14656"/>
                    <a:pt x="2877" y="14754"/>
                  </a:cubicBezTo>
                  <a:cubicBezTo>
                    <a:pt x="2975" y="14853"/>
                    <a:pt x="2975" y="14951"/>
                    <a:pt x="2975" y="15050"/>
                  </a:cubicBezTo>
                  <a:lnTo>
                    <a:pt x="2582" y="15050"/>
                  </a:lnTo>
                  <a:lnTo>
                    <a:pt x="2582" y="15172"/>
                  </a:lnTo>
                  <a:cubicBezTo>
                    <a:pt x="2582" y="15369"/>
                    <a:pt x="2582" y="15468"/>
                    <a:pt x="2361" y="15468"/>
                  </a:cubicBezTo>
                  <a:cubicBezTo>
                    <a:pt x="2459" y="15369"/>
                    <a:pt x="2459" y="15172"/>
                    <a:pt x="2582" y="15050"/>
                  </a:cubicBezTo>
                  <a:cubicBezTo>
                    <a:pt x="2680" y="14853"/>
                    <a:pt x="2779" y="14656"/>
                    <a:pt x="2975" y="14435"/>
                  </a:cubicBezTo>
                  <a:close/>
                  <a:moveTo>
                    <a:pt x="8828" y="1"/>
                  </a:moveTo>
                  <a:cubicBezTo>
                    <a:pt x="8729" y="419"/>
                    <a:pt x="8606" y="714"/>
                    <a:pt x="8508" y="1034"/>
                  </a:cubicBezTo>
                  <a:cubicBezTo>
                    <a:pt x="8311" y="1329"/>
                    <a:pt x="8115" y="1526"/>
                    <a:pt x="7795" y="1845"/>
                  </a:cubicBezTo>
                  <a:cubicBezTo>
                    <a:pt x="7697" y="2042"/>
                    <a:pt x="7377" y="2263"/>
                    <a:pt x="7377" y="2657"/>
                  </a:cubicBezTo>
                  <a:lnTo>
                    <a:pt x="7500" y="2657"/>
                  </a:lnTo>
                  <a:lnTo>
                    <a:pt x="7598" y="2558"/>
                  </a:lnTo>
                  <a:lnTo>
                    <a:pt x="7598" y="2558"/>
                  </a:lnTo>
                  <a:cubicBezTo>
                    <a:pt x="7500" y="2878"/>
                    <a:pt x="7500" y="2976"/>
                    <a:pt x="7377" y="3173"/>
                  </a:cubicBezTo>
                  <a:cubicBezTo>
                    <a:pt x="7279" y="3370"/>
                    <a:pt x="7082" y="3591"/>
                    <a:pt x="6984" y="3788"/>
                  </a:cubicBezTo>
                  <a:cubicBezTo>
                    <a:pt x="6885" y="3984"/>
                    <a:pt x="6762" y="4107"/>
                    <a:pt x="6664" y="4304"/>
                  </a:cubicBezTo>
                  <a:lnTo>
                    <a:pt x="6467" y="4304"/>
                  </a:lnTo>
                  <a:cubicBezTo>
                    <a:pt x="6369" y="4722"/>
                    <a:pt x="6147" y="4820"/>
                    <a:pt x="5656" y="5214"/>
                  </a:cubicBezTo>
                  <a:cubicBezTo>
                    <a:pt x="5533" y="5337"/>
                    <a:pt x="5533" y="5435"/>
                    <a:pt x="5434" y="5534"/>
                  </a:cubicBezTo>
                  <a:cubicBezTo>
                    <a:pt x="5533" y="5534"/>
                    <a:pt x="5533" y="5534"/>
                    <a:pt x="5656" y="5632"/>
                  </a:cubicBezTo>
                  <a:cubicBezTo>
                    <a:pt x="5533" y="5730"/>
                    <a:pt x="5336" y="5829"/>
                    <a:pt x="5238" y="5829"/>
                  </a:cubicBezTo>
                  <a:cubicBezTo>
                    <a:pt x="5336" y="5952"/>
                    <a:pt x="5336" y="5952"/>
                    <a:pt x="5434" y="5952"/>
                  </a:cubicBezTo>
                  <a:lnTo>
                    <a:pt x="5434" y="6050"/>
                  </a:lnTo>
                  <a:cubicBezTo>
                    <a:pt x="5434" y="6148"/>
                    <a:pt x="5336" y="6148"/>
                    <a:pt x="5238" y="6148"/>
                  </a:cubicBezTo>
                  <a:lnTo>
                    <a:pt x="5434" y="6345"/>
                  </a:lnTo>
                  <a:cubicBezTo>
                    <a:pt x="5533" y="6247"/>
                    <a:pt x="5533" y="6148"/>
                    <a:pt x="5754" y="5952"/>
                  </a:cubicBezTo>
                  <a:lnTo>
                    <a:pt x="5754" y="5952"/>
                  </a:lnTo>
                  <a:cubicBezTo>
                    <a:pt x="5656" y="6148"/>
                    <a:pt x="5656" y="6247"/>
                    <a:pt x="5656" y="6345"/>
                  </a:cubicBezTo>
                  <a:cubicBezTo>
                    <a:pt x="5533" y="6443"/>
                    <a:pt x="5336" y="6566"/>
                    <a:pt x="5139" y="6566"/>
                  </a:cubicBezTo>
                  <a:cubicBezTo>
                    <a:pt x="4820" y="6345"/>
                    <a:pt x="4820" y="5952"/>
                    <a:pt x="4525" y="5829"/>
                  </a:cubicBezTo>
                  <a:lnTo>
                    <a:pt x="4525" y="5632"/>
                  </a:lnTo>
                  <a:cubicBezTo>
                    <a:pt x="4205" y="5534"/>
                    <a:pt x="4107" y="5214"/>
                    <a:pt x="3910" y="5017"/>
                  </a:cubicBezTo>
                  <a:cubicBezTo>
                    <a:pt x="3812" y="4820"/>
                    <a:pt x="3812" y="4599"/>
                    <a:pt x="3812" y="4402"/>
                  </a:cubicBezTo>
                  <a:lnTo>
                    <a:pt x="3295" y="4402"/>
                  </a:lnTo>
                  <a:cubicBezTo>
                    <a:pt x="3197" y="4304"/>
                    <a:pt x="3197" y="4206"/>
                    <a:pt x="3074" y="4107"/>
                  </a:cubicBezTo>
                  <a:lnTo>
                    <a:pt x="2877" y="4107"/>
                  </a:lnTo>
                  <a:cubicBezTo>
                    <a:pt x="2877" y="3984"/>
                    <a:pt x="2779" y="3886"/>
                    <a:pt x="2779" y="3788"/>
                  </a:cubicBezTo>
                  <a:cubicBezTo>
                    <a:pt x="2680" y="3689"/>
                    <a:pt x="2680" y="3591"/>
                    <a:pt x="2582" y="3493"/>
                  </a:cubicBezTo>
                  <a:cubicBezTo>
                    <a:pt x="2459" y="3493"/>
                    <a:pt x="2361" y="3591"/>
                    <a:pt x="2262" y="3591"/>
                  </a:cubicBezTo>
                  <a:cubicBezTo>
                    <a:pt x="2262" y="3493"/>
                    <a:pt x="2262" y="3370"/>
                    <a:pt x="2164" y="3271"/>
                  </a:cubicBezTo>
                  <a:lnTo>
                    <a:pt x="1967" y="3271"/>
                  </a:lnTo>
                  <a:cubicBezTo>
                    <a:pt x="1746" y="2976"/>
                    <a:pt x="1549" y="2878"/>
                    <a:pt x="1353" y="2657"/>
                  </a:cubicBezTo>
                  <a:lnTo>
                    <a:pt x="1353" y="2657"/>
                  </a:lnTo>
                  <a:cubicBezTo>
                    <a:pt x="1353" y="2755"/>
                    <a:pt x="1451" y="2976"/>
                    <a:pt x="1549" y="3173"/>
                  </a:cubicBezTo>
                  <a:cubicBezTo>
                    <a:pt x="1230" y="2976"/>
                    <a:pt x="1131" y="2657"/>
                    <a:pt x="935" y="2558"/>
                  </a:cubicBezTo>
                  <a:lnTo>
                    <a:pt x="615" y="2558"/>
                  </a:lnTo>
                  <a:cubicBezTo>
                    <a:pt x="517" y="2755"/>
                    <a:pt x="320" y="3075"/>
                    <a:pt x="320" y="3271"/>
                  </a:cubicBezTo>
                  <a:cubicBezTo>
                    <a:pt x="320" y="3591"/>
                    <a:pt x="0" y="3689"/>
                    <a:pt x="123" y="3984"/>
                  </a:cubicBezTo>
                  <a:cubicBezTo>
                    <a:pt x="123" y="3984"/>
                    <a:pt x="222" y="4107"/>
                    <a:pt x="320" y="4206"/>
                  </a:cubicBezTo>
                  <a:cubicBezTo>
                    <a:pt x="320" y="4501"/>
                    <a:pt x="418" y="4820"/>
                    <a:pt x="418" y="5116"/>
                  </a:cubicBezTo>
                  <a:cubicBezTo>
                    <a:pt x="517" y="5017"/>
                    <a:pt x="517" y="4919"/>
                    <a:pt x="615" y="4820"/>
                  </a:cubicBezTo>
                  <a:cubicBezTo>
                    <a:pt x="738" y="5214"/>
                    <a:pt x="935" y="5435"/>
                    <a:pt x="935" y="5730"/>
                  </a:cubicBezTo>
                  <a:cubicBezTo>
                    <a:pt x="935" y="5952"/>
                    <a:pt x="1230" y="6148"/>
                    <a:pt x="1230" y="6566"/>
                  </a:cubicBezTo>
                  <a:cubicBezTo>
                    <a:pt x="1230" y="6665"/>
                    <a:pt x="1451" y="6763"/>
                    <a:pt x="1549" y="6861"/>
                  </a:cubicBezTo>
                  <a:cubicBezTo>
                    <a:pt x="1746" y="7181"/>
                    <a:pt x="1967" y="7574"/>
                    <a:pt x="2164" y="7992"/>
                  </a:cubicBezTo>
                  <a:cubicBezTo>
                    <a:pt x="2361" y="7992"/>
                    <a:pt x="2361" y="8189"/>
                    <a:pt x="2361" y="8410"/>
                  </a:cubicBezTo>
                  <a:cubicBezTo>
                    <a:pt x="2459" y="8509"/>
                    <a:pt x="2680" y="8706"/>
                    <a:pt x="2779" y="8804"/>
                  </a:cubicBezTo>
                  <a:lnTo>
                    <a:pt x="2779" y="9124"/>
                  </a:lnTo>
                  <a:cubicBezTo>
                    <a:pt x="2877" y="9222"/>
                    <a:pt x="2975" y="9222"/>
                    <a:pt x="2975" y="9320"/>
                  </a:cubicBezTo>
                  <a:cubicBezTo>
                    <a:pt x="2779" y="9837"/>
                    <a:pt x="2459" y="10353"/>
                    <a:pt x="2262" y="10869"/>
                  </a:cubicBezTo>
                  <a:cubicBezTo>
                    <a:pt x="2361" y="10968"/>
                    <a:pt x="2459" y="10968"/>
                    <a:pt x="2680" y="11066"/>
                  </a:cubicBezTo>
                  <a:cubicBezTo>
                    <a:pt x="2459" y="11164"/>
                    <a:pt x="2361" y="11164"/>
                    <a:pt x="2262" y="11263"/>
                  </a:cubicBezTo>
                  <a:cubicBezTo>
                    <a:pt x="2164" y="11361"/>
                    <a:pt x="2164" y="11361"/>
                    <a:pt x="2066" y="11484"/>
                  </a:cubicBezTo>
                  <a:cubicBezTo>
                    <a:pt x="2164" y="11582"/>
                    <a:pt x="2164" y="11582"/>
                    <a:pt x="2164" y="11681"/>
                  </a:cubicBezTo>
                  <a:cubicBezTo>
                    <a:pt x="2164" y="11779"/>
                    <a:pt x="2066" y="11779"/>
                    <a:pt x="1967" y="11878"/>
                  </a:cubicBezTo>
                  <a:lnTo>
                    <a:pt x="1967" y="12197"/>
                  </a:lnTo>
                  <a:cubicBezTo>
                    <a:pt x="2066" y="12197"/>
                    <a:pt x="2066" y="12296"/>
                    <a:pt x="2164" y="12296"/>
                  </a:cubicBezTo>
                  <a:cubicBezTo>
                    <a:pt x="2125" y="12315"/>
                    <a:pt x="2088" y="12323"/>
                    <a:pt x="2054" y="12323"/>
                  </a:cubicBezTo>
                  <a:cubicBezTo>
                    <a:pt x="1915" y="12323"/>
                    <a:pt x="1805" y="12197"/>
                    <a:pt x="1648" y="12197"/>
                  </a:cubicBezTo>
                  <a:cubicBezTo>
                    <a:pt x="1746" y="11976"/>
                    <a:pt x="1844" y="11878"/>
                    <a:pt x="1967" y="11779"/>
                  </a:cubicBezTo>
                  <a:lnTo>
                    <a:pt x="1746" y="11779"/>
                  </a:lnTo>
                  <a:cubicBezTo>
                    <a:pt x="1549" y="11878"/>
                    <a:pt x="1549" y="12099"/>
                    <a:pt x="1549" y="12296"/>
                  </a:cubicBezTo>
                  <a:lnTo>
                    <a:pt x="1746" y="12492"/>
                  </a:lnTo>
                  <a:cubicBezTo>
                    <a:pt x="1648" y="12591"/>
                    <a:pt x="1648" y="12591"/>
                    <a:pt x="1549" y="12714"/>
                  </a:cubicBezTo>
                  <a:lnTo>
                    <a:pt x="1549" y="12296"/>
                  </a:lnTo>
                  <a:cubicBezTo>
                    <a:pt x="1451" y="12394"/>
                    <a:pt x="1451" y="12591"/>
                    <a:pt x="1353" y="12714"/>
                  </a:cubicBezTo>
                  <a:cubicBezTo>
                    <a:pt x="1131" y="12812"/>
                    <a:pt x="1033" y="12812"/>
                    <a:pt x="935" y="12910"/>
                  </a:cubicBezTo>
                  <a:cubicBezTo>
                    <a:pt x="935" y="13205"/>
                    <a:pt x="615" y="13427"/>
                    <a:pt x="836" y="13820"/>
                  </a:cubicBezTo>
                  <a:cubicBezTo>
                    <a:pt x="738" y="13820"/>
                    <a:pt x="615" y="13943"/>
                    <a:pt x="517" y="14041"/>
                  </a:cubicBezTo>
                  <a:cubicBezTo>
                    <a:pt x="517" y="14140"/>
                    <a:pt x="615" y="14238"/>
                    <a:pt x="615" y="14336"/>
                  </a:cubicBezTo>
                  <a:cubicBezTo>
                    <a:pt x="320" y="14558"/>
                    <a:pt x="517" y="14853"/>
                    <a:pt x="615" y="15050"/>
                  </a:cubicBezTo>
                  <a:cubicBezTo>
                    <a:pt x="615" y="15566"/>
                    <a:pt x="738" y="15984"/>
                    <a:pt x="1033" y="16279"/>
                  </a:cubicBezTo>
                  <a:cubicBezTo>
                    <a:pt x="1230" y="16402"/>
                    <a:pt x="1451" y="16402"/>
                    <a:pt x="1648" y="16402"/>
                  </a:cubicBezTo>
                  <a:lnTo>
                    <a:pt x="1844" y="16181"/>
                  </a:lnTo>
                  <a:lnTo>
                    <a:pt x="1844" y="16500"/>
                  </a:lnTo>
                  <a:cubicBezTo>
                    <a:pt x="1905" y="16538"/>
                    <a:pt x="1951" y="16553"/>
                    <a:pt x="1986" y="16553"/>
                  </a:cubicBezTo>
                  <a:cubicBezTo>
                    <a:pt x="2137" y="16553"/>
                    <a:pt x="2103" y="16279"/>
                    <a:pt x="2262" y="16279"/>
                  </a:cubicBezTo>
                  <a:cubicBezTo>
                    <a:pt x="2262" y="16402"/>
                    <a:pt x="2361" y="16402"/>
                    <a:pt x="2459" y="16402"/>
                  </a:cubicBezTo>
                  <a:cubicBezTo>
                    <a:pt x="2680" y="16279"/>
                    <a:pt x="2779" y="15886"/>
                    <a:pt x="3197" y="15886"/>
                  </a:cubicBezTo>
                  <a:cubicBezTo>
                    <a:pt x="3197" y="15787"/>
                    <a:pt x="3074" y="15664"/>
                    <a:pt x="3074" y="15468"/>
                  </a:cubicBezTo>
                  <a:cubicBezTo>
                    <a:pt x="2877" y="15566"/>
                    <a:pt x="2680" y="15787"/>
                    <a:pt x="2459" y="15886"/>
                  </a:cubicBezTo>
                  <a:lnTo>
                    <a:pt x="2459" y="15787"/>
                  </a:lnTo>
                  <a:cubicBezTo>
                    <a:pt x="2582" y="15664"/>
                    <a:pt x="2582" y="15468"/>
                    <a:pt x="2680" y="15369"/>
                  </a:cubicBezTo>
                  <a:cubicBezTo>
                    <a:pt x="2779" y="15468"/>
                    <a:pt x="2779" y="15468"/>
                    <a:pt x="2877" y="15468"/>
                  </a:cubicBezTo>
                  <a:cubicBezTo>
                    <a:pt x="3197" y="15369"/>
                    <a:pt x="3394" y="15050"/>
                    <a:pt x="3590" y="14754"/>
                  </a:cubicBezTo>
                  <a:lnTo>
                    <a:pt x="3590" y="14656"/>
                  </a:lnTo>
                  <a:cubicBezTo>
                    <a:pt x="3443" y="14656"/>
                    <a:pt x="3406" y="14822"/>
                    <a:pt x="3314" y="14822"/>
                  </a:cubicBezTo>
                  <a:cubicBezTo>
                    <a:pt x="3283" y="14822"/>
                    <a:pt x="3246" y="14804"/>
                    <a:pt x="3197" y="14754"/>
                  </a:cubicBezTo>
                  <a:cubicBezTo>
                    <a:pt x="3295" y="14656"/>
                    <a:pt x="3394" y="14558"/>
                    <a:pt x="3492" y="14558"/>
                  </a:cubicBezTo>
                  <a:lnTo>
                    <a:pt x="3492" y="14336"/>
                  </a:lnTo>
                  <a:cubicBezTo>
                    <a:pt x="3590" y="14238"/>
                    <a:pt x="3590" y="14238"/>
                    <a:pt x="3689" y="14140"/>
                  </a:cubicBezTo>
                  <a:lnTo>
                    <a:pt x="3394" y="14140"/>
                  </a:lnTo>
                  <a:cubicBezTo>
                    <a:pt x="3394" y="14140"/>
                    <a:pt x="3394" y="14041"/>
                    <a:pt x="3295" y="14041"/>
                  </a:cubicBezTo>
                  <a:cubicBezTo>
                    <a:pt x="3280" y="14027"/>
                    <a:pt x="3268" y="14021"/>
                    <a:pt x="3256" y="14021"/>
                  </a:cubicBezTo>
                  <a:cubicBezTo>
                    <a:pt x="3212" y="14021"/>
                    <a:pt x="3184" y="14111"/>
                    <a:pt x="3109" y="14111"/>
                  </a:cubicBezTo>
                  <a:cubicBezTo>
                    <a:pt x="3076" y="14111"/>
                    <a:pt x="3033" y="14093"/>
                    <a:pt x="2975" y="14041"/>
                  </a:cubicBezTo>
                  <a:cubicBezTo>
                    <a:pt x="3074" y="13820"/>
                    <a:pt x="3197" y="13623"/>
                    <a:pt x="3394" y="13427"/>
                  </a:cubicBezTo>
                  <a:cubicBezTo>
                    <a:pt x="3590" y="13205"/>
                    <a:pt x="3590" y="13009"/>
                    <a:pt x="3812" y="12812"/>
                  </a:cubicBezTo>
                  <a:cubicBezTo>
                    <a:pt x="3910" y="12714"/>
                    <a:pt x="4008" y="12591"/>
                    <a:pt x="4008" y="12492"/>
                  </a:cubicBezTo>
                  <a:cubicBezTo>
                    <a:pt x="4107" y="12492"/>
                    <a:pt x="4205" y="12394"/>
                    <a:pt x="4205" y="12296"/>
                  </a:cubicBezTo>
                  <a:cubicBezTo>
                    <a:pt x="4426" y="11976"/>
                    <a:pt x="4623" y="11878"/>
                    <a:pt x="4918" y="11681"/>
                  </a:cubicBezTo>
                  <a:cubicBezTo>
                    <a:pt x="5041" y="11779"/>
                    <a:pt x="5041" y="11878"/>
                    <a:pt x="5139" y="11976"/>
                  </a:cubicBezTo>
                  <a:cubicBezTo>
                    <a:pt x="4918" y="12099"/>
                    <a:pt x="4721" y="12197"/>
                    <a:pt x="4623" y="12296"/>
                  </a:cubicBezTo>
                  <a:cubicBezTo>
                    <a:pt x="4525" y="12492"/>
                    <a:pt x="4205" y="12591"/>
                    <a:pt x="4205" y="12910"/>
                  </a:cubicBezTo>
                  <a:cubicBezTo>
                    <a:pt x="4426" y="12714"/>
                    <a:pt x="4623" y="12591"/>
                    <a:pt x="4721" y="12492"/>
                  </a:cubicBezTo>
                  <a:cubicBezTo>
                    <a:pt x="4918" y="12296"/>
                    <a:pt x="5041" y="12099"/>
                    <a:pt x="5238" y="12099"/>
                  </a:cubicBezTo>
                  <a:cubicBezTo>
                    <a:pt x="5502" y="12187"/>
                    <a:pt x="5451" y="12609"/>
                    <a:pt x="5736" y="12609"/>
                  </a:cubicBezTo>
                  <a:cubicBezTo>
                    <a:pt x="5770" y="12609"/>
                    <a:pt x="5808" y="12604"/>
                    <a:pt x="5852" y="12591"/>
                  </a:cubicBezTo>
                  <a:cubicBezTo>
                    <a:pt x="6049" y="12910"/>
                    <a:pt x="6270" y="13205"/>
                    <a:pt x="6565" y="13427"/>
                  </a:cubicBezTo>
                  <a:cubicBezTo>
                    <a:pt x="6885" y="13623"/>
                    <a:pt x="7180" y="13943"/>
                    <a:pt x="7377" y="14238"/>
                  </a:cubicBezTo>
                  <a:cubicBezTo>
                    <a:pt x="7500" y="14336"/>
                    <a:pt x="7697" y="14435"/>
                    <a:pt x="7697" y="14558"/>
                  </a:cubicBezTo>
                  <a:cubicBezTo>
                    <a:pt x="7697" y="14754"/>
                    <a:pt x="7893" y="14754"/>
                    <a:pt x="7992" y="14951"/>
                  </a:cubicBezTo>
                  <a:lnTo>
                    <a:pt x="7992" y="15172"/>
                  </a:lnTo>
                  <a:cubicBezTo>
                    <a:pt x="8213" y="15369"/>
                    <a:pt x="8410" y="15664"/>
                    <a:pt x="8311" y="15984"/>
                  </a:cubicBezTo>
                  <a:cubicBezTo>
                    <a:pt x="8311" y="16082"/>
                    <a:pt x="8410" y="16181"/>
                    <a:pt x="8508" y="16402"/>
                  </a:cubicBezTo>
                  <a:cubicBezTo>
                    <a:pt x="8828" y="16500"/>
                    <a:pt x="9123" y="16697"/>
                    <a:pt x="9541" y="16894"/>
                  </a:cubicBezTo>
                  <a:cubicBezTo>
                    <a:pt x="9737" y="17017"/>
                    <a:pt x="9836" y="17115"/>
                    <a:pt x="10057" y="17115"/>
                  </a:cubicBezTo>
                  <a:cubicBezTo>
                    <a:pt x="10352" y="17017"/>
                    <a:pt x="10574" y="16894"/>
                    <a:pt x="10869" y="16795"/>
                  </a:cubicBezTo>
                  <a:lnTo>
                    <a:pt x="11287" y="16795"/>
                  </a:lnTo>
                  <a:cubicBezTo>
                    <a:pt x="11287" y="16599"/>
                    <a:pt x="11385" y="16500"/>
                    <a:pt x="11385" y="16279"/>
                  </a:cubicBezTo>
                  <a:cubicBezTo>
                    <a:pt x="11385" y="16082"/>
                    <a:pt x="11483" y="15984"/>
                    <a:pt x="11582" y="15886"/>
                  </a:cubicBezTo>
                  <a:cubicBezTo>
                    <a:pt x="11803" y="15664"/>
                    <a:pt x="11901" y="15468"/>
                    <a:pt x="11901" y="15172"/>
                  </a:cubicBezTo>
                  <a:cubicBezTo>
                    <a:pt x="11680" y="14853"/>
                    <a:pt x="11582" y="14656"/>
                    <a:pt x="11188" y="14336"/>
                  </a:cubicBezTo>
                  <a:lnTo>
                    <a:pt x="11188" y="14336"/>
                  </a:lnTo>
                  <a:cubicBezTo>
                    <a:pt x="11287" y="14656"/>
                    <a:pt x="11385" y="14853"/>
                    <a:pt x="11483" y="15050"/>
                  </a:cubicBezTo>
                  <a:cubicBezTo>
                    <a:pt x="11385" y="15050"/>
                    <a:pt x="11385" y="15172"/>
                    <a:pt x="11287" y="15271"/>
                  </a:cubicBezTo>
                  <a:cubicBezTo>
                    <a:pt x="11287" y="15271"/>
                    <a:pt x="11287" y="15369"/>
                    <a:pt x="11188" y="15566"/>
                  </a:cubicBezTo>
                  <a:cubicBezTo>
                    <a:pt x="11188" y="15172"/>
                    <a:pt x="11065" y="14853"/>
                    <a:pt x="11065" y="14558"/>
                  </a:cubicBezTo>
                  <a:cubicBezTo>
                    <a:pt x="11065" y="14558"/>
                    <a:pt x="11065" y="14656"/>
                    <a:pt x="10967" y="14656"/>
                  </a:cubicBezTo>
                  <a:lnTo>
                    <a:pt x="10770" y="14435"/>
                  </a:lnTo>
                  <a:cubicBezTo>
                    <a:pt x="10672" y="14238"/>
                    <a:pt x="10574" y="14140"/>
                    <a:pt x="10574" y="14041"/>
                  </a:cubicBezTo>
                  <a:cubicBezTo>
                    <a:pt x="10574" y="13943"/>
                    <a:pt x="10451" y="13820"/>
                    <a:pt x="10451" y="13722"/>
                  </a:cubicBezTo>
                  <a:lnTo>
                    <a:pt x="10254" y="13722"/>
                  </a:lnTo>
                  <a:cubicBezTo>
                    <a:pt x="10057" y="13525"/>
                    <a:pt x="9959" y="13328"/>
                    <a:pt x="9836" y="13009"/>
                  </a:cubicBezTo>
                  <a:cubicBezTo>
                    <a:pt x="9836" y="12910"/>
                    <a:pt x="9737" y="12714"/>
                    <a:pt x="9639" y="12591"/>
                  </a:cubicBezTo>
                  <a:cubicBezTo>
                    <a:pt x="9541" y="12394"/>
                    <a:pt x="9221" y="12197"/>
                    <a:pt x="9123" y="11878"/>
                  </a:cubicBezTo>
                  <a:cubicBezTo>
                    <a:pt x="9024" y="11681"/>
                    <a:pt x="8828" y="11484"/>
                    <a:pt x="8729" y="11263"/>
                  </a:cubicBezTo>
                  <a:cubicBezTo>
                    <a:pt x="8606" y="11164"/>
                    <a:pt x="8410" y="11066"/>
                    <a:pt x="8311" y="10869"/>
                  </a:cubicBezTo>
                  <a:lnTo>
                    <a:pt x="8213" y="10869"/>
                  </a:lnTo>
                  <a:cubicBezTo>
                    <a:pt x="8311" y="10746"/>
                    <a:pt x="8410" y="10746"/>
                    <a:pt x="8508" y="10746"/>
                  </a:cubicBezTo>
                  <a:cubicBezTo>
                    <a:pt x="8410" y="10648"/>
                    <a:pt x="8410" y="10550"/>
                    <a:pt x="8311" y="10550"/>
                  </a:cubicBezTo>
                  <a:cubicBezTo>
                    <a:pt x="8115" y="10353"/>
                    <a:pt x="7893" y="10033"/>
                    <a:pt x="7697" y="9837"/>
                  </a:cubicBezTo>
                  <a:cubicBezTo>
                    <a:pt x="7598" y="9837"/>
                    <a:pt x="7697" y="9738"/>
                    <a:pt x="7697" y="9640"/>
                  </a:cubicBezTo>
                  <a:lnTo>
                    <a:pt x="7377" y="9640"/>
                  </a:lnTo>
                  <a:cubicBezTo>
                    <a:pt x="7377" y="9640"/>
                    <a:pt x="7377" y="9517"/>
                    <a:pt x="7279" y="9517"/>
                  </a:cubicBezTo>
                  <a:cubicBezTo>
                    <a:pt x="7279" y="9419"/>
                    <a:pt x="7180" y="9419"/>
                    <a:pt x="7082" y="9419"/>
                  </a:cubicBezTo>
                  <a:cubicBezTo>
                    <a:pt x="7279" y="9222"/>
                    <a:pt x="7377" y="9025"/>
                    <a:pt x="7598" y="8902"/>
                  </a:cubicBezTo>
                  <a:cubicBezTo>
                    <a:pt x="7893" y="8804"/>
                    <a:pt x="7992" y="8509"/>
                    <a:pt x="8213" y="8410"/>
                  </a:cubicBezTo>
                  <a:lnTo>
                    <a:pt x="8311" y="8288"/>
                  </a:lnTo>
                  <a:lnTo>
                    <a:pt x="8311" y="8091"/>
                  </a:lnTo>
                  <a:cubicBezTo>
                    <a:pt x="8828" y="7992"/>
                    <a:pt x="8926" y="7574"/>
                    <a:pt x="9221" y="7378"/>
                  </a:cubicBezTo>
                  <a:cubicBezTo>
                    <a:pt x="9369" y="7378"/>
                    <a:pt x="9505" y="7421"/>
                    <a:pt x="9675" y="7421"/>
                  </a:cubicBezTo>
                  <a:cubicBezTo>
                    <a:pt x="9759" y="7421"/>
                    <a:pt x="9852" y="7411"/>
                    <a:pt x="9959" y="7378"/>
                  </a:cubicBezTo>
                  <a:cubicBezTo>
                    <a:pt x="9737" y="7378"/>
                    <a:pt x="9737" y="7279"/>
                    <a:pt x="9639" y="7279"/>
                  </a:cubicBezTo>
                  <a:cubicBezTo>
                    <a:pt x="9737" y="7279"/>
                    <a:pt x="9737" y="7181"/>
                    <a:pt x="9737" y="7058"/>
                  </a:cubicBezTo>
                  <a:lnTo>
                    <a:pt x="9737" y="6960"/>
                  </a:lnTo>
                  <a:cubicBezTo>
                    <a:pt x="9836" y="6861"/>
                    <a:pt x="9959" y="6763"/>
                    <a:pt x="10156" y="6566"/>
                  </a:cubicBezTo>
                  <a:cubicBezTo>
                    <a:pt x="10254" y="6566"/>
                    <a:pt x="10451" y="6566"/>
                    <a:pt x="10770" y="6443"/>
                  </a:cubicBezTo>
                  <a:cubicBezTo>
                    <a:pt x="10869" y="6247"/>
                    <a:pt x="11065" y="6050"/>
                    <a:pt x="11287" y="5730"/>
                  </a:cubicBezTo>
                  <a:cubicBezTo>
                    <a:pt x="11065" y="5632"/>
                    <a:pt x="10967" y="5337"/>
                    <a:pt x="10770" y="5214"/>
                  </a:cubicBezTo>
                  <a:cubicBezTo>
                    <a:pt x="10869" y="5017"/>
                    <a:pt x="11287" y="4919"/>
                    <a:pt x="11188" y="4599"/>
                  </a:cubicBezTo>
                  <a:cubicBezTo>
                    <a:pt x="11188" y="4501"/>
                    <a:pt x="11065" y="4501"/>
                    <a:pt x="11065" y="4402"/>
                  </a:cubicBezTo>
                  <a:cubicBezTo>
                    <a:pt x="11188" y="4206"/>
                    <a:pt x="11287" y="3886"/>
                    <a:pt x="11287" y="3689"/>
                  </a:cubicBezTo>
                  <a:cubicBezTo>
                    <a:pt x="11287" y="3689"/>
                    <a:pt x="11287" y="3591"/>
                    <a:pt x="11188" y="3493"/>
                  </a:cubicBezTo>
                  <a:cubicBezTo>
                    <a:pt x="11065" y="3271"/>
                    <a:pt x="10967" y="3075"/>
                    <a:pt x="10967" y="2755"/>
                  </a:cubicBezTo>
                  <a:cubicBezTo>
                    <a:pt x="10869" y="2657"/>
                    <a:pt x="10967" y="2558"/>
                    <a:pt x="10869" y="2558"/>
                  </a:cubicBezTo>
                  <a:cubicBezTo>
                    <a:pt x="10574" y="1944"/>
                    <a:pt x="10352" y="1427"/>
                    <a:pt x="9836" y="1034"/>
                  </a:cubicBezTo>
                  <a:cubicBezTo>
                    <a:pt x="9737" y="911"/>
                    <a:pt x="9639" y="812"/>
                    <a:pt x="9639" y="714"/>
                  </a:cubicBezTo>
                  <a:cubicBezTo>
                    <a:pt x="9541" y="616"/>
                    <a:pt x="9442" y="517"/>
                    <a:pt x="9344" y="517"/>
                  </a:cubicBezTo>
                  <a:cubicBezTo>
                    <a:pt x="9123" y="517"/>
                    <a:pt x="9024" y="419"/>
                    <a:pt x="8926" y="198"/>
                  </a:cubicBezTo>
                  <a:cubicBezTo>
                    <a:pt x="8926" y="99"/>
                    <a:pt x="8828" y="99"/>
                    <a:pt x="8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1730;p43">
              <a:extLst>
                <a:ext uri="{FF2B5EF4-FFF2-40B4-BE49-F238E27FC236}">
                  <a16:creationId xmlns:a16="http://schemas.microsoft.com/office/drawing/2014/main" id="{B6360208-504F-934E-E298-57D243881551}"/>
                </a:ext>
              </a:extLst>
            </p:cNvPr>
            <p:cNvSpPr/>
            <p:nvPr/>
          </p:nvSpPr>
          <p:spPr>
            <a:xfrm>
              <a:off x="-3335707" y="2123801"/>
              <a:ext cx="35158" cy="41598"/>
            </a:xfrm>
            <a:custGeom>
              <a:avLst/>
              <a:gdLst/>
              <a:ahLst/>
              <a:cxnLst/>
              <a:rect l="l" t="t" r="r" b="b"/>
              <a:pathLst>
                <a:path w="1747" h="2067" extrusionOk="0">
                  <a:moveTo>
                    <a:pt x="1746" y="1"/>
                  </a:moveTo>
                  <a:lnTo>
                    <a:pt x="1746" y="1"/>
                  </a:lnTo>
                  <a:cubicBezTo>
                    <a:pt x="1426" y="124"/>
                    <a:pt x="1230" y="320"/>
                    <a:pt x="1008" y="517"/>
                  </a:cubicBezTo>
                  <a:cubicBezTo>
                    <a:pt x="910" y="616"/>
                    <a:pt x="812" y="616"/>
                    <a:pt x="713" y="616"/>
                  </a:cubicBezTo>
                  <a:lnTo>
                    <a:pt x="615" y="738"/>
                  </a:lnTo>
                  <a:lnTo>
                    <a:pt x="615" y="837"/>
                  </a:lnTo>
                  <a:cubicBezTo>
                    <a:pt x="713" y="935"/>
                    <a:pt x="812" y="935"/>
                    <a:pt x="910" y="1034"/>
                  </a:cubicBezTo>
                  <a:lnTo>
                    <a:pt x="812" y="1034"/>
                  </a:lnTo>
                  <a:cubicBezTo>
                    <a:pt x="713" y="1230"/>
                    <a:pt x="713" y="1452"/>
                    <a:pt x="517" y="1452"/>
                  </a:cubicBezTo>
                  <a:lnTo>
                    <a:pt x="394" y="1452"/>
                  </a:lnTo>
                  <a:cubicBezTo>
                    <a:pt x="295" y="1648"/>
                    <a:pt x="197" y="1747"/>
                    <a:pt x="99" y="1845"/>
                  </a:cubicBezTo>
                  <a:cubicBezTo>
                    <a:pt x="0" y="1968"/>
                    <a:pt x="99" y="1968"/>
                    <a:pt x="99" y="1968"/>
                  </a:cubicBezTo>
                  <a:cubicBezTo>
                    <a:pt x="197" y="1968"/>
                    <a:pt x="295" y="2066"/>
                    <a:pt x="394" y="2066"/>
                  </a:cubicBezTo>
                  <a:cubicBezTo>
                    <a:pt x="615" y="1747"/>
                    <a:pt x="713" y="1452"/>
                    <a:pt x="1008" y="1230"/>
                  </a:cubicBezTo>
                  <a:cubicBezTo>
                    <a:pt x="1230" y="1034"/>
                    <a:pt x="1426" y="837"/>
                    <a:pt x="1623" y="517"/>
                  </a:cubicBezTo>
                  <a:cubicBezTo>
                    <a:pt x="1328" y="517"/>
                    <a:pt x="1230" y="837"/>
                    <a:pt x="1008" y="935"/>
                  </a:cubicBezTo>
                  <a:lnTo>
                    <a:pt x="1008" y="837"/>
                  </a:lnTo>
                  <a:cubicBezTo>
                    <a:pt x="1131" y="616"/>
                    <a:pt x="1426" y="517"/>
                    <a:pt x="1426" y="320"/>
                  </a:cubicBezTo>
                  <a:cubicBezTo>
                    <a:pt x="1426" y="320"/>
                    <a:pt x="1623" y="320"/>
                    <a:pt x="1623" y="222"/>
                  </a:cubicBezTo>
                  <a:cubicBezTo>
                    <a:pt x="1746" y="222"/>
                    <a:pt x="1746" y="124"/>
                    <a:pt x="17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1731;p43">
              <a:extLst>
                <a:ext uri="{FF2B5EF4-FFF2-40B4-BE49-F238E27FC236}">
                  <a16:creationId xmlns:a16="http://schemas.microsoft.com/office/drawing/2014/main" id="{1788E5F2-4D08-9587-FED4-1E970ACED61D}"/>
                </a:ext>
              </a:extLst>
            </p:cNvPr>
            <p:cNvSpPr/>
            <p:nvPr/>
          </p:nvSpPr>
          <p:spPr>
            <a:xfrm>
              <a:off x="-3482197" y="2072342"/>
              <a:ext cx="5957" cy="8432"/>
            </a:xfrm>
            <a:custGeom>
              <a:avLst/>
              <a:gdLst/>
              <a:ahLst/>
              <a:cxnLst/>
              <a:rect l="l" t="t" r="r" b="b"/>
              <a:pathLst>
                <a:path w="296" h="419" extrusionOk="0">
                  <a:moveTo>
                    <a:pt x="1" y="1"/>
                  </a:moveTo>
                  <a:cubicBezTo>
                    <a:pt x="99" y="222"/>
                    <a:pt x="198" y="320"/>
                    <a:pt x="198" y="419"/>
                  </a:cubicBezTo>
                  <a:lnTo>
                    <a:pt x="296" y="419"/>
                  </a:lnTo>
                  <a:cubicBezTo>
                    <a:pt x="296" y="320"/>
                    <a:pt x="296" y="222"/>
                    <a:pt x="198" y="99"/>
                  </a:cubicBezTo>
                  <a:cubicBezTo>
                    <a:pt x="198" y="99"/>
                    <a:pt x="99" y="9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1732;p43">
              <a:extLst>
                <a:ext uri="{FF2B5EF4-FFF2-40B4-BE49-F238E27FC236}">
                  <a16:creationId xmlns:a16="http://schemas.microsoft.com/office/drawing/2014/main" id="{E0B5CC9A-B524-3EDA-9157-FD18820CF357}"/>
                </a:ext>
              </a:extLst>
            </p:cNvPr>
            <p:cNvSpPr/>
            <p:nvPr/>
          </p:nvSpPr>
          <p:spPr>
            <a:xfrm>
              <a:off x="-3453479" y="2196050"/>
              <a:ext cx="6440" cy="6460"/>
            </a:xfrm>
            <a:custGeom>
              <a:avLst/>
              <a:gdLst/>
              <a:ahLst/>
              <a:cxnLst/>
              <a:rect l="l" t="t" r="r" b="b"/>
              <a:pathLst>
                <a:path w="320" h="321" extrusionOk="0">
                  <a:moveTo>
                    <a:pt x="221" y="1"/>
                  </a:moveTo>
                  <a:lnTo>
                    <a:pt x="221" y="1"/>
                  </a:lnTo>
                  <a:cubicBezTo>
                    <a:pt x="98" y="99"/>
                    <a:pt x="0" y="99"/>
                    <a:pt x="0" y="320"/>
                  </a:cubicBezTo>
                  <a:cubicBezTo>
                    <a:pt x="98" y="222"/>
                    <a:pt x="320" y="222"/>
                    <a:pt x="2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" name="Google Shape;11728;p43">
            <a:extLst>
              <a:ext uri="{FF2B5EF4-FFF2-40B4-BE49-F238E27FC236}">
                <a16:creationId xmlns:a16="http://schemas.microsoft.com/office/drawing/2014/main" id="{596D13C7-6CB4-812B-E088-BEF3ECD2ADF3}"/>
              </a:ext>
            </a:extLst>
          </p:cNvPr>
          <p:cNvGrpSpPr/>
          <p:nvPr/>
        </p:nvGrpSpPr>
        <p:grpSpPr>
          <a:xfrm>
            <a:off x="2346167" y="868431"/>
            <a:ext cx="205898" cy="296080"/>
            <a:chOff x="-3488617" y="1969402"/>
            <a:chExt cx="239528" cy="344439"/>
          </a:xfrm>
          <a:solidFill>
            <a:schemeClr val="tx2"/>
          </a:solidFill>
        </p:grpSpPr>
        <p:sp>
          <p:nvSpPr>
            <p:cNvPr id="647" name="Google Shape;11729;p43">
              <a:extLst>
                <a:ext uri="{FF2B5EF4-FFF2-40B4-BE49-F238E27FC236}">
                  <a16:creationId xmlns:a16="http://schemas.microsoft.com/office/drawing/2014/main" id="{CB369EDE-79E8-847F-D744-A1707033BAF2}"/>
                </a:ext>
              </a:extLst>
            </p:cNvPr>
            <p:cNvSpPr/>
            <p:nvPr/>
          </p:nvSpPr>
          <p:spPr>
            <a:xfrm>
              <a:off x="-3488617" y="1969402"/>
              <a:ext cx="239528" cy="344439"/>
            </a:xfrm>
            <a:custGeom>
              <a:avLst/>
              <a:gdLst/>
              <a:ahLst/>
              <a:cxnLst/>
              <a:rect l="l" t="t" r="r" b="b"/>
              <a:pathLst>
                <a:path w="11902" h="17115" extrusionOk="0">
                  <a:moveTo>
                    <a:pt x="3197" y="9738"/>
                  </a:moveTo>
                  <a:lnTo>
                    <a:pt x="3197" y="9738"/>
                  </a:lnTo>
                  <a:cubicBezTo>
                    <a:pt x="3074" y="9837"/>
                    <a:pt x="3074" y="10033"/>
                    <a:pt x="2877" y="10033"/>
                  </a:cubicBezTo>
                  <a:cubicBezTo>
                    <a:pt x="2877" y="9837"/>
                    <a:pt x="2877" y="9837"/>
                    <a:pt x="3197" y="9738"/>
                  </a:cubicBezTo>
                  <a:close/>
                  <a:moveTo>
                    <a:pt x="2877" y="10132"/>
                  </a:moveTo>
                  <a:cubicBezTo>
                    <a:pt x="2877" y="10353"/>
                    <a:pt x="2877" y="10451"/>
                    <a:pt x="2975" y="10648"/>
                  </a:cubicBezTo>
                  <a:cubicBezTo>
                    <a:pt x="2877" y="10648"/>
                    <a:pt x="2779" y="10550"/>
                    <a:pt x="2779" y="10550"/>
                  </a:cubicBezTo>
                  <a:cubicBezTo>
                    <a:pt x="2680" y="10648"/>
                    <a:pt x="2582" y="10746"/>
                    <a:pt x="2459" y="10869"/>
                  </a:cubicBezTo>
                  <a:lnTo>
                    <a:pt x="2459" y="10648"/>
                  </a:lnTo>
                  <a:cubicBezTo>
                    <a:pt x="2459" y="10451"/>
                    <a:pt x="2680" y="10353"/>
                    <a:pt x="2877" y="10132"/>
                  </a:cubicBezTo>
                  <a:close/>
                  <a:moveTo>
                    <a:pt x="9442" y="13525"/>
                  </a:moveTo>
                  <a:cubicBezTo>
                    <a:pt x="9639" y="13722"/>
                    <a:pt x="9737" y="13943"/>
                    <a:pt x="9836" y="14238"/>
                  </a:cubicBezTo>
                  <a:lnTo>
                    <a:pt x="9737" y="14238"/>
                  </a:lnTo>
                  <a:cubicBezTo>
                    <a:pt x="9639" y="14041"/>
                    <a:pt x="9442" y="13820"/>
                    <a:pt x="9344" y="13525"/>
                  </a:cubicBezTo>
                  <a:close/>
                  <a:moveTo>
                    <a:pt x="2975" y="14435"/>
                  </a:moveTo>
                  <a:cubicBezTo>
                    <a:pt x="2975" y="14656"/>
                    <a:pt x="2975" y="14656"/>
                    <a:pt x="2877" y="14754"/>
                  </a:cubicBezTo>
                  <a:cubicBezTo>
                    <a:pt x="2975" y="14853"/>
                    <a:pt x="2975" y="14951"/>
                    <a:pt x="2975" y="15050"/>
                  </a:cubicBezTo>
                  <a:lnTo>
                    <a:pt x="2582" y="15050"/>
                  </a:lnTo>
                  <a:lnTo>
                    <a:pt x="2582" y="15172"/>
                  </a:lnTo>
                  <a:cubicBezTo>
                    <a:pt x="2582" y="15369"/>
                    <a:pt x="2582" y="15468"/>
                    <a:pt x="2361" y="15468"/>
                  </a:cubicBezTo>
                  <a:cubicBezTo>
                    <a:pt x="2459" y="15369"/>
                    <a:pt x="2459" y="15172"/>
                    <a:pt x="2582" y="15050"/>
                  </a:cubicBezTo>
                  <a:cubicBezTo>
                    <a:pt x="2680" y="14853"/>
                    <a:pt x="2779" y="14656"/>
                    <a:pt x="2975" y="14435"/>
                  </a:cubicBezTo>
                  <a:close/>
                  <a:moveTo>
                    <a:pt x="8828" y="1"/>
                  </a:moveTo>
                  <a:cubicBezTo>
                    <a:pt x="8729" y="419"/>
                    <a:pt x="8606" y="714"/>
                    <a:pt x="8508" y="1034"/>
                  </a:cubicBezTo>
                  <a:cubicBezTo>
                    <a:pt x="8311" y="1329"/>
                    <a:pt x="8115" y="1526"/>
                    <a:pt x="7795" y="1845"/>
                  </a:cubicBezTo>
                  <a:cubicBezTo>
                    <a:pt x="7697" y="2042"/>
                    <a:pt x="7377" y="2263"/>
                    <a:pt x="7377" y="2657"/>
                  </a:cubicBezTo>
                  <a:lnTo>
                    <a:pt x="7500" y="2657"/>
                  </a:lnTo>
                  <a:lnTo>
                    <a:pt x="7598" y="2558"/>
                  </a:lnTo>
                  <a:lnTo>
                    <a:pt x="7598" y="2558"/>
                  </a:lnTo>
                  <a:cubicBezTo>
                    <a:pt x="7500" y="2878"/>
                    <a:pt x="7500" y="2976"/>
                    <a:pt x="7377" y="3173"/>
                  </a:cubicBezTo>
                  <a:cubicBezTo>
                    <a:pt x="7279" y="3370"/>
                    <a:pt x="7082" y="3591"/>
                    <a:pt x="6984" y="3788"/>
                  </a:cubicBezTo>
                  <a:cubicBezTo>
                    <a:pt x="6885" y="3984"/>
                    <a:pt x="6762" y="4107"/>
                    <a:pt x="6664" y="4304"/>
                  </a:cubicBezTo>
                  <a:lnTo>
                    <a:pt x="6467" y="4304"/>
                  </a:lnTo>
                  <a:cubicBezTo>
                    <a:pt x="6369" y="4722"/>
                    <a:pt x="6147" y="4820"/>
                    <a:pt x="5656" y="5214"/>
                  </a:cubicBezTo>
                  <a:cubicBezTo>
                    <a:pt x="5533" y="5337"/>
                    <a:pt x="5533" y="5435"/>
                    <a:pt x="5434" y="5534"/>
                  </a:cubicBezTo>
                  <a:cubicBezTo>
                    <a:pt x="5533" y="5534"/>
                    <a:pt x="5533" y="5534"/>
                    <a:pt x="5656" y="5632"/>
                  </a:cubicBezTo>
                  <a:cubicBezTo>
                    <a:pt x="5533" y="5730"/>
                    <a:pt x="5336" y="5829"/>
                    <a:pt x="5238" y="5829"/>
                  </a:cubicBezTo>
                  <a:cubicBezTo>
                    <a:pt x="5336" y="5952"/>
                    <a:pt x="5336" y="5952"/>
                    <a:pt x="5434" y="5952"/>
                  </a:cubicBezTo>
                  <a:lnTo>
                    <a:pt x="5434" y="6050"/>
                  </a:lnTo>
                  <a:cubicBezTo>
                    <a:pt x="5434" y="6148"/>
                    <a:pt x="5336" y="6148"/>
                    <a:pt x="5238" y="6148"/>
                  </a:cubicBezTo>
                  <a:lnTo>
                    <a:pt x="5434" y="6345"/>
                  </a:lnTo>
                  <a:cubicBezTo>
                    <a:pt x="5533" y="6247"/>
                    <a:pt x="5533" y="6148"/>
                    <a:pt x="5754" y="5952"/>
                  </a:cubicBezTo>
                  <a:lnTo>
                    <a:pt x="5754" y="5952"/>
                  </a:lnTo>
                  <a:cubicBezTo>
                    <a:pt x="5656" y="6148"/>
                    <a:pt x="5656" y="6247"/>
                    <a:pt x="5656" y="6345"/>
                  </a:cubicBezTo>
                  <a:cubicBezTo>
                    <a:pt x="5533" y="6443"/>
                    <a:pt x="5336" y="6566"/>
                    <a:pt x="5139" y="6566"/>
                  </a:cubicBezTo>
                  <a:cubicBezTo>
                    <a:pt x="4820" y="6345"/>
                    <a:pt x="4820" y="5952"/>
                    <a:pt x="4525" y="5829"/>
                  </a:cubicBezTo>
                  <a:lnTo>
                    <a:pt x="4525" y="5632"/>
                  </a:lnTo>
                  <a:cubicBezTo>
                    <a:pt x="4205" y="5534"/>
                    <a:pt x="4107" y="5214"/>
                    <a:pt x="3910" y="5017"/>
                  </a:cubicBezTo>
                  <a:cubicBezTo>
                    <a:pt x="3812" y="4820"/>
                    <a:pt x="3812" y="4599"/>
                    <a:pt x="3812" y="4402"/>
                  </a:cubicBezTo>
                  <a:lnTo>
                    <a:pt x="3295" y="4402"/>
                  </a:lnTo>
                  <a:cubicBezTo>
                    <a:pt x="3197" y="4304"/>
                    <a:pt x="3197" y="4206"/>
                    <a:pt x="3074" y="4107"/>
                  </a:cubicBezTo>
                  <a:lnTo>
                    <a:pt x="2877" y="4107"/>
                  </a:lnTo>
                  <a:cubicBezTo>
                    <a:pt x="2877" y="3984"/>
                    <a:pt x="2779" y="3886"/>
                    <a:pt x="2779" y="3788"/>
                  </a:cubicBezTo>
                  <a:cubicBezTo>
                    <a:pt x="2680" y="3689"/>
                    <a:pt x="2680" y="3591"/>
                    <a:pt x="2582" y="3493"/>
                  </a:cubicBezTo>
                  <a:cubicBezTo>
                    <a:pt x="2459" y="3493"/>
                    <a:pt x="2361" y="3591"/>
                    <a:pt x="2262" y="3591"/>
                  </a:cubicBezTo>
                  <a:cubicBezTo>
                    <a:pt x="2262" y="3493"/>
                    <a:pt x="2262" y="3370"/>
                    <a:pt x="2164" y="3271"/>
                  </a:cubicBezTo>
                  <a:lnTo>
                    <a:pt x="1967" y="3271"/>
                  </a:lnTo>
                  <a:cubicBezTo>
                    <a:pt x="1746" y="2976"/>
                    <a:pt x="1549" y="2878"/>
                    <a:pt x="1353" y="2657"/>
                  </a:cubicBezTo>
                  <a:lnTo>
                    <a:pt x="1353" y="2657"/>
                  </a:lnTo>
                  <a:cubicBezTo>
                    <a:pt x="1353" y="2755"/>
                    <a:pt x="1451" y="2976"/>
                    <a:pt x="1549" y="3173"/>
                  </a:cubicBezTo>
                  <a:cubicBezTo>
                    <a:pt x="1230" y="2976"/>
                    <a:pt x="1131" y="2657"/>
                    <a:pt x="935" y="2558"/>
                  </a:cubicBezTo>
                  <a:lnTo>
                    <a:pt x="615" y="2558"/>
                  </a:lnTo>
                  <a:cubicBezTo>
                    <a:pt x="517" y="2755"/>
                    <a:pt x="320" y="3075"/>
                    <a:pt x="320" y="3271"/>
                  </a:cubicBezTo>
                  <a:cubicBezTo>
                    <a:pt x="320" y="3591"/>
                    <a:pt x="0" y="3689"/>
                    <a:pt x="123" y="3984"/>
                  </a:cubicBezTo>
                  <a:cubicBezTo>
                    <a:pt x="123" y="3984"/>
                    <a:pt x="222" y="4107"/>
                    <a:pt x="320" y="4206"/>
                  </a:cubicBezTo>
                  <a:cubicBezTo>
                    <a:pt x="320" y="4501"/>
                    <a:pt x="418" y="4820"/>
                    <a:pt x="418" y="5116"/>
                  </a:cubicBezTo>
                  <a:cubicBezTo>
                    <a:pt x="517" y="5017"/>
                    <a:pt x="517" y="4919"/>
                    <a:pt x="615" y="4820"/>
                  </a:cubicBezTo>
                  <a:cubicBezTo>
                    <a:pt x="738" y="5214"/>
                    <a:pt x="935" y="5435"/>
                    <a:pt x="935" y="5730"/>
                  </a:cubicBezTo>
                  <a:cubicBezTo>
                    <a:pt x="935" y="5952"/>
                    <a:pt x="1230" y="6148"/>
                    <a:pt x="1230" y="6566"/>
                  </a:cubicBezTo>
                  <a:cubicBezTo>
                    <a:pt x="1230" y="6665"/>
                    <a:pt x="1451" y="6763"/>
                    <a:pt x="1549" y="6861"/>
                  </a:cubicBezTo>
                  <a:cubicBezTo>
                    <a:pt x="1746" y="7181"/>
                    <a:pt x="1967" y="7574"/>
                    <a:pt x="2164" y="7992"/>
                  </a:cubicBezTo>
                  <a:cubicBezTo>
                    <a:pt x="2361" y="7992"/>
                    <a:pt x="2361" y="8189"/>
                    <a:pt x="2361" y="8410"/>
                  </a:cubicBezTo>
                  <a:cubicBezTo>
                    <a:pt x="2459" y="8509"/>
                    <a:pt x="2680" y="8706"/>
                    <a:pt x="2779" y="8804"/>
                  </a:cubicBezTo>
                  <a:lnTo>
                    <a:pt x="2779" y="9124"/>
                  </a:lnTo>
                  <a:cubicBezTo>
                    <a:pt x="2877" y="9222"/>
                    <a:pt x="2975" y="9222"/>
                    <a:pt x="2975" y="9320"/>
                  </a:cubicBezTo>
                  <a:cubicBezTo>
                    <a:pt x="2779" y="9837"/>
                    <a:pt x="2459" y="10353"/>
                    <a:pt x="2262" y="10869"/>
                  </a:cubicBezTo>
                  <a:cubicBezTo>
                    <a:pt x="2361" y="10968"/>
                    <a:pt x="2459" y="10968"/>
                    <a:pt x="2680" y="11066"/>
                  </a:cubicBezTo>
                  <a:cubicBezTo>
                    <a:pt x="2459" y="11164"/>
                    <a:pt x="2361" y="11164"/>
                    <a:pt x="2262" y="11263"/>
                  </a:cubicBezTo>
                  <a:cubicBezTo>
                    <a:pt x="2164" y="11361"/>
                    <a:pt x="2164" y="11361"/>
                    <a:pt x="2066" y="11484"/>
                  </a:cubicBezTo>
                  <a:cubicBezTo>
                    <a:pt x="2164" y="11582"/>
                    <a:pt x="2164" y="11582"/>
                    <a:pt x="2164" y="11681"/>
                  </a:cubicBezTo>
                  <a:cubicBezTo>
                    <a:pt x="2164" y="11779"/>
                    <a:pt x="2066" y="11779"/>
                    <a:pt x="1967" y="11878"/>
                  </a:cubicBezTo>
                  <a:lnTo>
                    <a:pt x="1967" y="12197"/>
                  </a:lnTo>
                  <a:cubicBezTo>
                    <a:pt x="2066" y="12197"/>
                    <a:pt x="2066" y="12296"/>
                    <a:pt x="2164" y="12296"/>
                  </a:cubicBezTo>
                  <a:cubicBezTo>
                    <a:pt x="2125" y="12315"/>
                    <a:pt x="2088" y="12323"/>
                    <a:pt x="2054" y="12323"/>
                  </a:cubicBezTo>
                  <a:cubicBezTo>
                    <a:pt x="1915" y="12323"/>
                    <a:pt x="1805" y="12197"/>
                    <a:pt x="1648" y="12197"/>
                  </a:cubicBezTo>
                  <a:cubicBezTo>
                    <a:pt x="1746" y="11976"/>
                    <a:pt x="1844" y="11878"/>
                    <a:pt x="1967" y="11779"/>
                  </a:cubicBezTo>
                  <a:lnTo>
                    <a:pt x="1746" y="11779"/>
                  </a:lnTo>
                  <a:cubicBezTo>
                    <a:pt x="1549" y="11878"/>
                    <a:pt x="1549" y="12099"/>
                    <a:pt x="1549" y="12296"/>
                  </a:cubicBezTo>
                  <a:lnTo>
                    <a:pt x="1746" y="12492"/>
                  </a:lnTo>
                  <a:cubicBezTo>
                    <a:pt x="1648" y="12591"/>
                    <a:pt x="1648" y="12591"/>
                    <a:pt x="1549" y="12714"/>
                  </a:cubicBezTo>
                  <a:lnTo>
                    <a:pt x="1549" y="12296"/>
                  </a:lnTo>
                  <a:cubicBezTo>
                    <a:pt x="1451" y="12394"/>
                    <a:pt x="1451" y="12591"/>
                    <a:pt x="1353" y="12714"/>
                  </a:cubicBezTo>
                  <a:cubicBezTo>
                    <a:pt x="1131" y="12812"/>
                    <a:pt x="1033" y="12812"/>
                    <a:pt x="935" y="12910"/>
                  </a:cubicBezTo>
                  <a:cubicBezTo>
                    <a:pt x="935" y="13205"/>
                    <a:pt x="615" y="13427"/>
                    <a:pt x="836" y="13820"/>
                  </a:cubicBezTo>
                  <a:cubicBezTo>
                    <a:pt x="738" y="13820"/>
                    <a:pt x="615" y="13943"/>
                    <a:pt x="517" y="14041"/>
                  </a:cubicBezTo>
                  <a:cubicBezTo>
                    <a:pt x="517" y="14140"/>
                    <a:pt x="615" y="14238"/>
                    <a:pt x="615" y="14336"/>
                  </a:cubicBezTo>
                  <a:cubicBezTo>
                    <a:pt x="320" y="14558"/>
                    <a:pt x="517" y="14853"/>
                    <a:pt x="615" y="15050"/>
                  </a:cubicBezTo>
                  <a:cubicBezTo>
                    <a:pt x="615" y="15566"/>
                    <a:pt x="738" y="15984"/>
                    <a:pt x="1033" y="16279"/>
                  </a:cubicBezTo>
                  <a:cubicBezTo>
                    <a:pt x="1230" y="16402"/>
                    <a:pt x="1451" y="16402"/>
                    <a:pt x="1648" y="16402"/>
                  </a:cubicBezTo>
                  <a:lnTo>
                    <a:pt x="1844" y="16181"/>
                  </a:lnTo>
                  <a:lnTo>
                    <a:pt x="1844" y="16500"/>
                  </a:lnTo>
                  <a:cubicBezTo>
                    <a:pt x="1905" y="16538"/>
                    <a:pt x="1951" y="16553"/>
                    <a:pt x="1986" y="16553"/>
                  </a:cubicBezTo>
                  <a:cubicBezTo>
                    <a:pt x="2137" y="16553"/>
                    <a:pt x="2103" y="16279"/>
                    <a:pt x="2262" y="16279"/>
                  </a:cubicBezTo>
                  <a:cubicBezTo>
                    <a:pt x="2262" y="16402"/>
                    <a:pt x="2361" y="16402"/>
                    <a:pt x="2459" y="16402"/>
                  </a:cubicBezTo>
                  <a:cubicBezTo>
                    <a:pt x="2680" y="16279"/>
                    <a:pt x="2779" y="15886"/>
                    <a:pt x="3197" y="15886"/>
                  </a:cubicBezTo>
                  <a:cubicBezTo>
                    <a:pt x="3197" y="15787"/>
                    <a:pt x="3074" y="15664"/>
                    <a:pt x="3074" y="15468"/>
                  </a:cubicBezTo>
                  <a:cubicBezTo>
                    <a:pt x="2877" y="15566"/>
                    <a:pt x="2680" y="15787"/>
                    <a:pt x="2459" y="15886"/>
                  </a:cubicBezTo>
                  <a:lnTo>
                    <a:pt x="2459" y="15787"/>
                  </a:lnTo>
                  <a:cubicBezTo>
                    <a:pt x="2582" y="15664"/>
                    <a:pt x="2582" y="15468"/>
                    <a:pt x="2680" y="15369"/>
                  </a:cubicBezTo>
                  <a:cubicBezTo>
                    <a:pt x="2779" y="15468"/>
                    <a:pt x="2779" y="15468"/>
                    <a:pt x="2877" y="15468"/>
                  </a:cubicBezTo>
                  <a:cubicBezTo>
                    <a:pt x="3197" y="15369"/>
                    <a:pt x="3394" y="15050"/>
                    <a:pt x="3590" y="14754"/>
                  </a:cubicBezTo>
                  <a:lnTo>
                    <a:pt x="3590" y="14656"/>
                  </a:lnTo>
                  <a:cubicBezTo>
                    <a:pt x="3443" y="14656"/>
                    <a:pt x="3406" y="14822"/>
                    <a:pt x="3314" y="14822"/>
                  </a:cubicBezTo>
                  <a:cubicBezTo>
                    <a:pt x="3283" y="14822"/>
                    <a:pt x="3246" y="14804"/>
                    <a:pt x="3197" y="14754"/>
                  </a:cubicBezTo>
                  <a:cubicBezTo>
                    <a:pt x="3295" y="14656"/>
                    <a:pt x="3394" y="14558"/>
                    <a:pt x="3492" y="14558"/>
                  </a:cubicBezTo>
                  <a:lnTo>
                    <a:pt x="3492" y="14336"/>
                  </a:lnTo>
                  <a:cubicBezTo>
                    <a:pt x="3590" y="14238"/>
                    <a:pt x="3590" y="14238"/>
                    <a:pt x="3689" y="14140"/>
                  </a:cubicBezTo>
                  <a:lnTo>
                    <a:pt x="3394" y="14140"/>
                  </a:lnTo>
                  <a:cubicBezTo>
                    <a:pt x="3394" y="14140"/>
                    <a:pt x="3394" y="14041"/>
                    <a:pt x="3295" y="14041"/>
                  </a:cubicBezTo>
                  <a:cubicBezTo>
                    <a:pt x="3280" y="14027"/>
                    <a:pt x="3268" y="14021"/>
                    <a:pt x="3256" y="14021"/>
                  </a:cubicBezTo>
                  <a:cubicBezTo>
                    <a:pt x="3212" y="14021"/>
                    <a:pt x="3184" y="14111"/>
                    <a:pt x="3109" y="14111"/>
                  </a:cubicBezTo>
                  <a:cubicBezTo>
                    <a:pt x="3076" y="14111"/>
                    <a:pt x="3033" y="14093"/>
                    <a:pt x="2975" y="14041"/>
                  </a:cubicBezTo>
                  <a:cubicBezTo>
                    <a:pt x="3074" y="13820"/>
                    <a:pt x="3197" y="13623"/>
                    <a:pt x="3394" y="13427"/>
                  </a:cubicBezTo>
                  <a:cubicBezTo>
                    <a:pt x="3590" y="13205"/>
                    <a:pt x="3590" y="13009"/>
                    <a:pt x="3812" y="12812"/>
                  </a:cubicBezTo>
                  <a:cubicBezTo>
                    <a:pt x="3910" y="12714"/>
                    <a:pt x="4008" y="12591"/>
                    <a:pt x="4008" y="12492"/>
                  </a:cubicBezTo>
                  <a:cubicBezTo>
                    <a:pt x="4107" y="12492"/>
                    <a:pt x="4205" y="12394"/>
                    <a:pt x="4205" y="12296"/>
                  </a:cubicBezTo>
                  <a:cubicBezTo>
                    <a:pt x="4426" y="11976"/>
                    <a:pt x="4623" y="11878"/>
                    <a:pt x="4918" y="11681"/>
                  </a:cubicBezTo>
                  <a:cubicBezTo>
                    <a:pt x="5041" y="11779"/>
                    <a:pt x="5041" y="11878"/>
                    <a:pt x="5139" y="11976"/>
                  </a:cubicBezTo>
                  <a:cubicBezTo>
                    <a:pt x="4918" y="12099"/>
                    <a:pt x="4721" y="12197"/>
                    <a:pt x="4623" y="12296"/>
                  </a:cubicBezTo>
                  <a:cubicBezTo>
                    <a:pt x="4525" y="12492"/>
                    <a:pt x="4205" y="12591"/>
                    <a:pt x="4205" y="12910"/>
                  </a:cubicBezTo>
                  <a:cubicBezTo>
                    <a:pt x="4426" y="12714"/>
                    <a:pt x="4623" y="12591"/>
                    <a:pt x="4721" y="12492"/>
                  </a:cubicBezTo>
                  <a:cubicBezTo>
                    <a:pt x="4918" y="12296"/>
                    <a:pt x="5041" y="12099"/>
                    <a:pt x="5238" y="12099"/>
                  </a:cubicBezTo>
                  <a:cubicBezTo>
                    <a:pt x="5502" y="12187"/>
                    <a:pt x="5451" y="12609"/>
                    <a:pt x="5736" y="12609"/>
                  </a:cubicBezTo>
                  <a:cubicBezTo>
                    <a:pt x="5770" y="12609"/>
                    <a:pt x="5808" y="12604"/>
                    <a:pt x="5852" y="12591"/>
                  </a:cubicBezTo>
                  <a:cubicBezTo>
                    <a:pt x="6049" y="12910"/>
                    <a:pt x="6270" y="13205"/>
                    <a:pt x="6565" y="13427"/>
                  </a:cubicBezTo>
                  <a:cubicBezTo>
                    <a:pt x="6885" y="13623"/>
                    <a:pt x="7180" y="13943"/>
                    <a:pt x="7377" y="14238"/>
                  </a:cubicBezTo>
                  <a:cubicBezTo>
                    <a:pt x="7500" y="14336"/>
                    <a:pt x="7697" y="14435"/>
                    <a:pt x="7697" y="14558"/>
                  </a:cubicBezTo>
                  <a:cubicBezTo>
                    <a:pt x="7697" y="14754"/>
                    <a:pt x="7893" y="14754"/>
                    <a:pt x="7992" y="14951"/>
                  </a:cubicBezTo>
                  <a:lnTo>
                    <a:pt x="7992" y="15172"/>
                  </a:lnTo>
                  <a:cubicBezTo>
                    <a:pt x="8213" y="15369"/>
                    <a:pt x="8410" y="15664"/>
                    <a:pt x="8311" y="15984"/>
                  </a:cubicBezTo>
                  <a:cubicBezTo>
                    <a:pt x="8311" y="16082"/>
                    <a:pt x="8410" y="16181"/>
                    <a:pt x="8508" y="16402"/>
                  </a:cubicBezTo>
                  <a:cubicBezTo>
                    <a:pt x="8828" y="16500"/>
                    <a:pt x="9123" y="16697"/>
                    <a:pt x="9541" y="16894"/>
                  </a:cubicBezTo>
                  <a:cubicBezTo>
                    <a:pt x="9737" y="17017"/>
                    <a:pt x="9836" y="17115"/>
                    <a:pt x="10057" y="17115"/>
                  </a:cubicBezTo>
                  <a:cubicBezTo>
                    <a:pt x="10352" y="17017"/>
                    <a:pt x="10574" y="16894"/>
                    <a:pt x="10869" y="16795"/>
                  </a:cubicBezTo>
                  <a:lnTo>
                    <a:pt x="11287" y="16795"/>
                  </a:lnTo>
                  <a:cubicBezTo>
                    <a:pt x="11287" y="16599"/>
                    <a:pt x="11385" y="16500"/>
                    <a:pt x="11385" y="16279"/>
                  </a:cubicBezTo>
                  <a:cubicBezTo>
                    <a:pt x="11385" y="16082"/>
                    <a:pt x="11483" y="15984"/>
                    <a:pt x="11582" y="15886"/>
                  </a:cubicBezTo>
                  <a:cubicBezTo>
                    <a:pt x="11803" y="15664"/>
                    <a:pt x="11901" y="15468"/>
                    <a:pt x="11901" y="15172"/>
                  </a:cubicBezTo>
                  <a:cubicBezTo>
                    <a:pt x="11680" y="14853"/>
                    <a:pt x="11582" y="14656"/>
                    <a:pt x="11188" y="14336"/>
                  </a:cubicBezTo>
                  <a:lnTo>
                    <a:pt x="11188" y="14336"/>
                  </a:lnTo>
                  <a:cubicBezTo>
                    <a:pt x="11287" y="14656"/>
                    <a:pt x="11385" y="14853"/>
                    <a:pt x="11483" y="15050"/>
                  </a:cubicBezTo>
                  <a:cubicBezTo>
                    <a:pt x="11385" y="15050"/>
                    <a:pt x="11385" y="15172"/>
                    <a:pt x="11287" y="15271"/>
                  </a:cubicBezTo>
                  <a:cubicBezTo>
                    <a:pt x="11287" y="15271"/>
                    <a:pt x="11287" y="15369"/>
                    <a:pt x="11188" y="15566"/>
                  </a:cubicBezTo>
                  <a:cubicBezTo>
                    <a:pt x="11188" y="15172"/>
                    <a:pt x="11065" y="14853"/>
                    <a:pt x="11065" y="14558"/>
                  </a:cubicBezTo>
                  <a:cubicBezTo>
                    <a:pt x="11065" y="14558"/>
                    <a:pt x="11065" y="14656"/>
                    <a:pt x="10967" y="14656"/>
                  </a:cubicBezTo>
                  <a:lnTo>
                    <a:pt x="10770" y="14435"/>
                  </a:lnTo>
                  <a:cubicBezTo>
                    <a:pt x="10672" y="14238"/>
                    <a:pt x="10574" y="14140"/>
                    <a:pt x="10574" y="14041"/>
                  </a:cubicBezTo>
                  <a:cubicBezTo>
                    <a:pt x="10574" y="13943"/>
                    <a:pt x="10451" y="13820"/>
                    <a:pt x="10451" y="13722"/>
                  </a:cubicBezTo>
                  <a:lnTo>
                    <a:pt x="10254" y="13722"/>
                  </a:lnTo>
                  <a:cubicBezTo>
                    <a:pt x="10057" y="13525"/>
                    <a:pt x="9959" y="13328"/>
                    <a:pt x="9836" y="13009"/>
                  </a:cubicBezTo>
                  <a:cubicBezTo>
                    <a:pt x="9836" y="12910"/>
                    <a:pt x="9737" y="12714"/>
                    <a:pt x="9639" y="12591"/>
                  </a:cubicBezTo>
                  <a:cubicBezTo>
                    <a:pt x="9541" y="12394"/>
                    <a:pt x="9221" y="12197"/>
                    <a:pt x="9123" y="11878"/>
                  </a:cubicBezTo>
                  <a:cubicBezTo>
                    <a:pt x="9024" y="11681"/>
                    <a:pt x="8828" y="11484"/>
                    <a:pt x="8729" y="11263"/>
                  </a:cubicBezTo>
                  <a:cubicBezTo>
                    <a:pt x="8606" y="11164"/>
                    <a:pt x="8410" y="11066"/>
                    <a:pt x="8311" y="10869"/>
                  </a:cubicBezTo>
                  <a:lnTo>
                    <a:pt x="8213" y="10869"/>
                  </a:lnTo>
                  <a:cubicBezTo>
                    <a:pt x="8311" y="10746"/>
                    <a:pt x="8410" y="10746"/>
                    <a:pt x="8508" y="10746"/>
                  </a:cubicBezTo>
                  <a:cubicBezTo>
                    <a:pt x="8410" y="10648"/>
                    <a:pt x="8410" y="10550"/>
                    <a:pt x="8311" y="10550"/>
                  </a:cubicBezTo>
                  <a:cubicBezTo>
                    <a:pt x="8115" y="10353"/>
                    <a:pt x="7893" y="10033"/>
                    <a:pt x="7697" y="9837"/>
                  </a:cubicBezTo>
                  <a:cubicBezTo>
                    <a:pt x="7598" y="9837"/>
                    <a:pt x="7697" y="9738"/>
                    <a:pt x="7697" y="9640"/>
                  </a:cubicBezTo>
                  <a:lnTo>
                    <a:pt x="7377" y="9640"/>
                  </a:lnTo>
                  <a:cubicBezTo>
                    <a:pt x="7377" y="9640"/>
                    <a:pt x="7377" y="9517"/>
                    <a:pt x="7279" y="9517"/>
                  </a:cubicBezTo>
                  <a:cubicBezTo>
                    <a:pt x="7279" y="9419"/>
                    <a:pt x="7180" y="9419"/>
                    <a:pt x="7082" y="9419"/>
                  </a:cubicBezTo>
                  <a:cubicBezTo>
                    <a:pt x="7279" y="9222"/>
                    <a:pt x="7377" y="9025"/>
                    <a:pt x="7598" y="8902"/>
                  </a:cubicBezTo>
                  <a:cubicBezTo>
                    <a:pt x="7893" y="8804"/>
                    <a:pt x="7992" y="8509"/>
                    <a:pt x="8213" y="8410"/>
                  </a:cubicBezTo>
                  <a:lnTo>
                    <a:pt x="8311" y="8288"/>
                  </a:lnTo>
                  <a:lnTo>
                    <a:pt x="8311" y="8091"/>
                  </a:lnTo>
                  <a:cubicBezTo>
                    <a:pt x="8828" y="7992"/>
                    <a:pt x="8926" y="7574"/>
                    <a:pt x="9221" y="7378"/>
                  </a:cubicBezTo>
                  <a:cubicBezTo>
                    <a:pt x="9369" y="7378"/>
                    <a:pt x="9505" y="7421"/>
                    <a:pt x="9675" y="7421"/>
                  </a:cubicBezTo>
                  <a:cubicBezTo>
                    <a:pt x="9759" y="7421"/>
                    <a:pt x="9852" y="7411"/>
                    <a:pt x="9959" y="7378"/>
                  </a:cubicBezTo>
                  <a:cubicBezTo>
                    <a:pt x="9737" y="7378"/>
                    <a:pt x="9737" y="7279"/>
                    <a:pt x="9639" y="7279"/>
                  </a:cubicBezTo>
                  <a:cubicBezTo>
                    <a:pt x="9737" y="7279"/>
                    <a:pt x="9737" y="7181"/>
                    <a:pt x="9737" y="7058"/>
                  </a:cubicBezTo>
                  <a:lnTo>
                    <a:pt x="9737" y="6960"/>
                  </a:lnTo>
                  <a:cubicBezTo>
                    <a:pt x="9836" y="6861"/>
                    <a:pt x="9959" y="6763"/>
                    <a:pt x="10156" y="6566"/>
                  </a:cubicBezTo>
                  <a:cubicBezTo>
                    <a:pt x="10254" y="6566"/>
                    <a:pt x="10451" y="6566"/>
                    <a:pt x="10770" y="6443"/>
                  </a:cubicBezTo>
                  <a:cubicBezTo>
                    <a:pt x="10869" y="6247"/>
                    <a:pt x="11065" y="6050"/>
                    <a:pt x="11287" y="5730"/>
                  </a:cubicBezTo>
                  <a:cubicBezTo>
                    <a:pt x="11065" y="5632"/>
                    <a:pt x="10967" y="5337"/>
                    <a:pt x="10770" y="5214"/>
                  </a:cubicBezTo>
                  <a:cubicBezTo>
                    <a:pt x="10869" y="5017"/>
                    <a:pt x="11287" y="4919"/>
                    <a:pt x="11188" y="4599"/>
                  </a:cubicBezTo>
                  <a:cubicBezTo>
                    <a:pt x="11188" y="4501"/>
                    <a:pt x="11065" y="4501"/>
                    <a:pt x="11065" y="4402"/>
                  </a:cubicBezTo>
                  <a:cubicBezTo>
                    <a:pt x="11188" y="4206"/>
                    <a:pt x="11287" y="3886"/>
                    <a:pt x="11287" y="3689"/>
                  </a:cubicBezTo>
                  <a:cubicBezTo>
                    <a:pt x="11287" y="3689"/>
                    <a:pt x="11287" y="3591"/>
                    <a:pt x="11188" y="3493"/>
                  </a:cubicBezTo>
                  <a:cubicBezTo>
                    <a:pt x="11065" y="3271"/>
                    <a:pt x="10967" y="3075"/>
                    <a:pt x="10967" y="2755"/>
                  </a:cubicBezTo>
                  <a:cubicBezTo>
                    <a:pt x="10869" y="2657"/>
                    <a:pt x="10967" y="2558"/>
                    <a:pt x="10869" y="2558"/>
                  </a:cubicBezTo>
                  <a:cubicBezTo>
                    <a:pt x="10574" y="1944"/>
                    <a:pt x="10352" y="1427"/>
                    <a:pt x="9836" y="1034"/>
                  </a:cubicBezTo>
                  <a:cubicBezTo>
                    <a:pt x="9737" y="911"/>
                    <a:pt x="9639" y="812"/>
                    <a:pt x="9639" y="714"/>
                  </a:cubicBezTo>
                  <a:cubicBezTo>
                    <a:pt x="9541" y="616"/>
                    <a:pt x="9442" y="517"/>
                    <a:pt x="9344" y="517"/>
                  </a:cubicBezTo>
                  <a:cubicBezTo>
                    <a:pt x="9123" y="517"/>
                    <a:pt x="9024" y="419"/>
                    <a:pt x="8926" y="198"/>
                  </a:cubicBezTo>
                  <a:cubicBezTo>
                    <a:pt x="8926" y="99"/>
                    <a:pt x="8828" y="99"/>
                    <a:pt x="8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1730;p43">
              <a:extLst>
                <a:ext uri="{FF2B5EF4-FFF2-40B4-BE49-F238E27FC236}">
                  <a16:creationId xmlns:a16="http://schemas.microsoft.com/office/drawing/2014/main" id="{B6081A50-2613-2FE5-8721-98BD30721F69}"/>
                </a:ext>
              </a:extLst>
            </p:cNvPr>
            <p:cNvSpPr/>
            <p:nvPr/>
          </p:nvSpPr>
          <p:spPr>
            <a:xfrm>
              <a:off x="-3335707" y="2123801"/>
              <a:ext cx="35158" cy="41598"/>
            </a:xfrm>
            <a:custGeom>
              <a:avLst/>
              <a:gdLst/>
              <a:ahLst/>
              <a:cxnLst/>
              <a:rect l="l" t="t" r="r" b="b"/>
              <a:pathLst>
                <a:path w="1747" h="2067" extrusionOk="0">
                  <a:moveTo>
                    <a:pt x="1746" y="1"/>
                  </a:moveTo>
                  <a:lnTo>
                    <a:pt x="1746" y="1"/>
                  </a:lnTo>
                  <a:cubicBezTo>
                    <a:pt x="1426" y="124"/>
                    <a:pt x="1230" y="320"/>
                    <a:pt x="1008" y="517"/>
                  </a:cubicBezTo>
                  <a:cubicBezTo>
                    <a:pt x="910" y="616"/>
                    <a:pt x="812" y="616"/>
                    <a:pt x="713" y="616"/>
                  </a:cubicBezTo>
                  <a:lnTo>
                    <a:pt x="615" y="738"/>
                  </a:lnTo>
                  <a:lnTo>
                    <a:pt x="615" y="837"/>
                  </a:lnTo>
                  <a:cubicBezTo>
                    <a:pt x="713" y="935"/>
                    <a:pt x="812" y="935"/>
                    <a:pt x="910" y="1034"/>
                  </a:cubicBezTo>
                  <a:lnTo>
                    <a:pt x="812" y="1034"/>
                  </a:lnTo>
                  <a:cubicBezTo>
                    <a:pt x="713" y="1230"/>
                    <a:pt x="713" y="1452"/>
                    <a:pt x="517" y="1452"/>
                  </a:cubicBezTo>
                  <a:lnTo>
                    <a:pt x="394" y="1452"/>
                  </a:lnTo>
                  <a:cubicBezTo>
                    <a:pt x="295" y="1648"/>
                    <a:pt x="197" y="1747"/>
                    <a:pt x="99" y="1845"/>
                  </a:cubicBezTo>
                  <a:cubicBezTo>
                    <a:pt x="0" y="1968"/>
                    <a:pt x="99" y="1968"/>
                    <a:pt x="99" y="1968"/>
                  </a:cubicBezTo>
                  <a:cubicBezTo>
                    <a:pt x="197" y="1968"/>
                    <a:pt x="295" y="2066"/>
                    <a:pt x="394" y="2066"/>
                  </a:cubicBezTo>
                  <a:cubicBezTo>
                    <a:pt x="615" y="1747"/>
                    <a:pt x="713" y="1452"/>
                    <a:pt x="1008" y="1230"/>
                  </a:cubicBezTo>
                  <a:cubicBezTo>
                    <a:pt x="1230" y="1034"/>
                    <a:pt x="1426" y="837"/>
                    <a:pt x="1623" y="517"/>
                  </a:cubicBezTo>
                  <a:cubicBezTo>
                    <a:pt x="1328" y="517"/>
                    <a:pt x="1230" y="837"/>
                    <a:pt x="1008" y="935"/>
                  </a:cubicBezTo>
                  <a:lnTo>
                    <a:pt x="1008" y="837"/>
                  </a:lnTo>
                  <a:cubicBezTo>
                    <a:pt x="1131" y="616"/>
                    <a:pt x="1426" y="517"/>
                    <a:pt x="1426" y="320"/>
                  </a:cubicBezTo>
                  <a:cubicBezTo>
                    <a:pt x="1426" y="320"/>
                    <a:pt x="1623" y="320"/>
                    <a:pt x="1623" y="222"/>
                  </a:cubicBezTo>
                  <a:cubicBezTo>
                    <a:pt x="1746" y="222"/>
                    <a:pt x="1746" y="124"/>
                    <a:pt x="17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1731;p43">
              <a:extLst>
                <a:ext uri="{FF2B5EF4-FFF2-40B4-BE49-F238E27FC236}">
                  <a16:creationId xmlns:a16="http://schemas.microsoft.com/office/drawing/2014/main" id="{BDD67F29-B172-C2EE-93E2-7EEC77121E60}"/>
                </a:ext>
              </a:extLst>
            </p:cNvPr>
            <p:cNvSpPr/>
            <p:nvPr/>
          </p:nvSpPr>
          <p:spPr>
            <a:xfrm>
              <a:off x="-3482197" y="2072342"/>
              <a:ext cx="5957" cy="8432"/>
            </a:xfrm>
            <a:custGeom>
              <a:avLst/>
              <a:gdLst/>
              <a:ahLst/>
              <a:cxnLst/>
              <a:rect l="l" t="t" r="r" b="b"/>
              <a:pathLst>
                <a:path w="296" h="419" extrusionOk="0">
                  <a:moveTo>
                    <a:pt x="1" y="1"/>
                  </a:moveTo>
                  <a:cubicBezTo>
                    <a:pt x="99" y="222"/>
                    <a:pt x="198" y="320"/>
                    <a:pt x="198" y="419"/>
                  </a:cubicBezTo>
                  <a:lnTo>
                    <a:pt x="296" y="419"/>
                  </a:lnTo>
                  <a:cubicBezTo>
                    <a:pt x="296" y="320"/>
                    <a:pt x="296" y="222"/>
                    <a:pt x="198" y="99"/>
                  </a:cubicBezTo>
                  <a:cubicBezTo>
                    <a:pt x="198" y="99"/>
                    <a:pt x="99" y="9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1732;p43">
              <a:extLst>
                <a:ext uri="{FF2B5EF4-FFF2-40B4-BE49-F238E27FC236}">
                  <a16:creationId xmlns:a16="http://schemas.microsoft.com/office/drawing/2014/main" id="{5EA7D03F-D0CE-DA18-42E2-64257302C651}"/>
                </a:ext>
              </a:extLst>
            </p:cNvPr>
            <p:cNvSpPr/>
            <p:nvPr/>
          </p:nvSpPr>
          <p:spPr>
            <a:xfrm>
              <a:off x="-3453479" y="2196050"/>
              <a:ext cx="6440" cy="6460"/>
            </a:xfrm>
            <a:custGeom>
              <a:avLst/>
              <a:gdLst/>
              <a:ahLst/>
              <a:cxnLst/>
              <a:rect l="l" t="t" r="r" b="b"/>
              <a:pathLst>
                <a:path w="320" h="321" extrusionOk="0">
                  <a:moveTo>
                    <a:pt x="221" y="1"/>
                  </a:moveTo>
                  <a:lnTo>
                    <a:pt x="221" y="1"/>
                  </a:lnTo>
                  <a:cubicBezTo>
                    <a:pt x="98" y="99"/>
                    <a:pt x="0" y="99"/>
                    <a:pt x="0" y="320"/>
                  </a:cubicBezTo>
                  <a:cubicBezTo>
                    <a:pt x="98" y="222"/>
                    <a:pt x="320" y="222"/>
                    <a:pt x="2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11728;p43">
            <a:extLst>
              <a:ext uri="{FF2B5EF4-FFF2-40B4-BE49-F238E27FC236}">
                <a16:creationId xmlns:a16="http://schemas.microsoft.com/office/drawing/2014/main" id="{6F36F3B3-6618-1372-1AF0-78F3F9A489CD}"/>
              </a:ext>
            </a:extLst>
          </p:cNvPr>
          <p:cNvGrpSpPr/>
          <p:nvPr/>
        </p:nvGrpSpPr>
        <p:grpSpPr>
          <a:xfrm>
            <a:off x="9712069" y="5911131"/>
            <a:ext cx="205898" cy="296080"/>
            <a:chOff x="-3488617" y="1969402"/>
            <a:chExt cx="239528" cy="344439"/>
          </a:xfrm>
          <a:solidFill>
            <a:schemeClr val="tx2"/>
          </a:solidFill>
        </p:grpSpPr>
        <p:sp>
          <p:nvSpPr>
            <p:cNvPr id="652" name="Google Shape;11729;p43">
              <a:extLst>
                <a:ext uri="{FF2B5EF4-FFF2-40B4-BE49-F238E27FC236}">
                  <a16:creationId xmlns:a16="http://schemas.microsoft.com/office/drawing/2014/main" id="{96B6459F-605E-6AD1-E7BF-0C50105AAC32}"/>
                </a:ext>
              </a:extLst>
            </p:cNvPr>
            <p:cNvSpPr/>
            <p:nvPr/>
          </p:nvSpPr>
          <p:spPr>
            <a:xfrm>
              <a:off x="-3488617" y="1969402"/>
              <a:ext cx="239528" cy="344439"/>
            </a:xfrm>
            <a:custGeom>
              <a:avLst/>
              <a:gdLst/>
              <a:ahLst/>
              <a:cxnLst/>
              <a:rect l="l" t="t" r="r" b="b"/>
              <a:pathLst>
                <a:path w="11902" h="17115" extrusionOk="0">
                  <a:moveTo>
                    <a:pt x="3197" y="9738"/>
                  </a:moveTo>
                  <a:lnTo>
                    <a:pt x="3197" y="9738"/>
                  </a:lnTo>
                  <a:cubicBezTo>
                    <a:pt x="3074" y="9837"/>
                    <a:pt x="3074" y="10033"/>
                    <a:pt x="2877" y="10033"/>
                  </a:cubicBezTo>
                  <a:cubicBezTo>
                    <a:pt x="2877" y="9837"/>
                    <a:pt x="2877" y="9837"/>
                    <a:pt x="3197" y="9738"/>
                  </a:cubicBezTo>
                  <a:close/>
                  <a:moveTo>
                    <a:pt x="2877" y="10132"/>
                  </a:moveTo>
                  <a:cubicBezTo>
                    <a:pt x="2877" y="10353"/>
                    <a:pt x="2877" y="10451"/>
                    <a:pt x="2975" y="10648"/>
                  </a:cubicBezTo>
                  <a:cubicBezTo>
                    <a:pt x="2877" y="10648"/>
                    <a:pt x="2779" y="10550"/>
                    <a:pt x="2779" y="10550"/>
                  </a:cubicBezTo>
                  <a:cubicBezTo>
                    <a:pt x="2680" y="10648"/>
                    <a:pt x="2582" y="10746"/>
                    <a:pt x="2459" y="10869"/>
                  </a:cubicBezTo>
                  <a:lnTo>
                    <a:pt x="2459" y="10648"/>
                  </a:lnTo>
                  <a:cubicBezTo>
                    <a:pt x="2459" y="10451"/>
                    <a:pt x="2680" y="10353"/>
                    <a:pt x="2877" y="10132"/>
                  </a:cubicBezTo>
                  <a:close/>
                  <a:moveTo>
                    <a:pt x="9442" y="13525"/>
                  </a:moveTo>
                  <a:cubicBezTo>
                    <a:pt x="9639" y="13722"/>
                    <a:pt x="9737" y="13943"/>
                    <a:pt x="9836" y="14238"/>
                  </a:cubicBezTo>
                  <a:lnTo>
                    <a:pt x="9737" y="14238"/>
                  </a:lnTo>
                  <a:cubicBezTo>
                    <a:pt x="9639" y="14041"/>
                    <a:pt x="9442" y="13820"/>
                    <a:pt x="9344" y="13525"/>
                  </a:cubicBezTo>
                  <a:close/>
                  <a:moveTo>
                    <a:pt x="2975" y="14435"/>
                  </a:moveTo>
                  <a:cubicBezTo>
                    <a:pt x="2975" y="14656"/>
                    <a:pt x="2975" y="14656"/>
                    <a:pt x="2877" y="14754"/>
                  </a:cubicBezTo>
                  <a:cubicBezTo>
                    <a:pt x="2975" y="14853"/>
                    <a:pt x="2975" y="14951"/>
                    <a:pt x="2975" y="15050"/>
                  </a:cubicBezTo>
                  <a:lnTo>
                    <a:pt x="2582" y="15050"/>
                  </a:lnTo>
                  <a:lnTo>
                    <a:pt x="2582" y="15172"/>
                  </a:lnTo>
                  <a:cubicBezTo>
                    <a:pt x="2582" y="15369"/>
                    <a:pt x="2582" y="15468"/>
                    <a:pt x="2361" y="15468"/>
                  </a:cubicBezTo>
                  <a:cubicBezTo>
                    <a:pt x="2459" y="15369"/>
                    <a:pt x="2459" y="15172"/>
                    <a:pt x="2582" y="15050"/>
                  </a:cubicBezTo>
                  <a:cubicBezTo>
                    <a:pt x="2680" y="14853"/>
                    <a:pt x="2779" y="14656"/>
                    <a:pt x="2975" y="14435"/>
                  </a:cubicBezTo>
                  <a:close/>
                  <a:moveTo>
                    <a:pt x="8828" y="1"/>
                  </a:moveTo>
                  <a:cubicBezTo>
                    <a:pt x="8729" y="419"/>
                    <a:pt x="8606" y="714"/>
                    <a:pt x="8508" y="1034"/>
                  </a:cubicBezTo>
                  <a:cubicBezTo>
                    <a:pt x="8311" y="1329"/>
                    <a:pt x="8115" y="1526"/>
                    <a:pt x="7795" y="1845"/>
                  </a:cubicBezTo>
                  <a:cubicBezTo>
                    <a:pt x="7697" y="2042"/>
                    <a:pt x="7377" y="2263"/>
                    <a:pt x="7377" y="2657"/>
                  </a:cubicBezTo>
                  <a:lnTo>
                    <a:pt x="7500" y="2657"/>
                  </a:lnTo>
                  <a:lnTo>
                    <a:pt x="7598" y="2558"/>
                  </a:lnTo>
                  <a:lnTo>
                    <a:pt x="7598" y="2558"/>
                  </a:lnTo>
                  <a:cubicBezTo>
                    <a:pt x="7500" y="2878"/>
                    <a:pt x="7500" y="2976"/>
                    <a:pt x="7377" y="3173"/>
                  </a:cubicBezTo>
                  <a:cubicBezTo>
                    <a:pt x="7279" y="3370"/>
                    <a:pt x="7082" y="3591"/>
                    <a:pt x="6984" y="3788"/>
                  </a:cubicBezTo>
                  <a:cubicBezTo>
                    <a:pt x="6885" y="3984"/>
                    <a:pt x="6762" y="4107"/>
                    <a:pt x="6664" y="4304"/>
                  </a:cubicBezTo>
                  <a:lnTo>
                    <a:pt x="6467" y="4304"/>
                  </a:lnTo>
                  <a:cubicBezTo>
                    <a:pt x="6369" y="4722"/>
                    <a:pt x="6147" y="4820"/>
                    <a:pt x="5656" y="5214"/>
                  </a:cubicBezTo>
                  <a:cubicBezTo>
                    <a:pt x="5533" y="5337"/>
                    <a:pt x="5533" y="5435"/>
                    <a:pt x="5434" y="5534"/>
                  </a:cubicBezTo>
                  <a:cubicBezTo>
                    <a:pt x="5533" y="5534"/>
                    <a:pt x="5533" y="5534"/>
                    <a:pt x="5656" y="5632"/>
                  </a:cubicBezTo>
                  <a:cubicBezTo>
                    <a:pt x="5533" y="5730"/>
                    <a:pt x="5336" y="5829"/>
                    <a:pt x="5238" y="5829"/>
                  </a:cubicBezTo>
                  <a:cubicBezTo>
                    <a:pt x="5336" y="5952"/>
                    <a:pt x="5336" y="5952"/>
                    <a:pt x="5434" y="5952"/>
                  </a:cubicBezTo>
                  <a:lnTo>
                    <a:pt x="5434" y="6050"/>
                  </a:lnTo>
                  <a:cubicBezTo>
                    <a:pt x="5434" y="6148"/>
                    <a:pt x="5336" y="6148"/>
                    <a:pt x="5238" y="6148"/>
                  </a:cubicBezTo>
                  <a:lnTo>
                    <a:pt x="5434" y="6345"/>
                  </a:lnTo>
                  <a:cubicBezTo>
                    <a:pt x="5533" y="6247"/>
                    <a:pt x="5533" y="6148"/>
                    <a:pt x="5754" y="5952"/>
                  </a:cubicBezTo>
                  <a:lnTo>
                    <a:pt x="5754" y="5952"/>
                  </a:lnTo>
                  <a:cubicBezTo>
                    <a:pt x="5656" y="6148"/>
                    <a:pt x="5656" y="6247"/>
                    <a:pt x="5656" y="6345"/>
                  </a:cubicBezTo>
                  <a:cubicBezTo>
                    <a:pt x="5533" y="6443"/>
                    <a:pt x="5336" y="6566"/>
                    <a:pt x="5139" y="6566"/>
                  </a:cubicBezTo>
                  <a:cubicBezTo>
                    <a:pt x="4820" y="6345"/>
                    <a:pt x="4820" y="5952"/>
                    <a:pt x="4525" y="5829"/>
                  </a:cubicBezTo>
                  <a:lnTo>
                    <a:pt x="4525" y="5632"/>
                  </a:lnTo>
                  <a:cubicBezTo>
                    <a:pt x="4205" y="5534"/>
                    <a:pt x="4107" y="5214"/>
                    <a:pt x="3910" y="5017"/>
                  </a:cubicBezTo>
                  <a:cubicBezTo>
                    <a:pt x="3812" y="4820"/>
                    <a:pt x="3812" y="4599"/>
                    <a:pt x="3812" y="4402"/>
                  </a:cubicBezTo>
                  <a:lnTo>
                    <a:pt x="3295" y="4402"/>
                  </a:lnTo>
                  <a:cubicBezTo>
                    <a:pt x="3197" y="4304"/>
                    <a:pt x="3197" y="4206"/>
                    <a:pt x="3074" y="4107"/>
                  </a:cubicBezTo>
                  <a:lnTo>
                    <a:pt x="2877" y="4107"/>
                  </a:lnTo>
                  <a:cubicBezTo>
                    <a:pt x="2877" y="3984"/>
                    <a:pt x="2779" y="3886"/>
                    <a:pt x="2779" y="3788"/>
                  </a:cubicBezTo>
                  <a:cubicBezTo>
                    <a:pt x="2680" y="3689"/>
                    <a:pt x="2680" y="3591"/>
                    <a:pt x="2582" y="3493"/>
                  </a:cubicBezTo>
                  <a:cubicBezTo>
                    <a:pt x="2459" y="3493"/>
                    <a:pt x="2361" y="3591"/>
                    <a:pt x="2262" y="3591"/>
                  </a:cubicBezTo>
                  <a:cubicBezTo>
                    <a:pt x="2262" y="3493"/>
                    <a:pt x="2262" y="3370"/>
                    <a:pt x="2164" y="3271"/>
                  </a:cubicBezTo>
                  <a:lnTo>
                    <a:pt x="1967" y="3271"/>
                  </a:lnTo>
                  <a:cubicBezTo>
                    <a:pt x="1746" y="2976"/>
                    <a:pt x="1549" y="2878"/>
                    <a:pt x="1353" y="2657"/>
                  </a:cubicBezTo>
                  <a:lnTo>
                    <a:pt x="1353" y="2657"/>
                  </a:lnTo>
                  <a:cubicBezTo>
                    <a:pt x="1353" y="2755"/>
                    <a:pt x="1451" y="2976"/>
                    <a:pt x="1549" y="3173"/>
                  </a:cubicBezTo>
                  <a:cubicBezTo>
                    <a:pt x="1230" y="2976"/>
                    <a:pt x="1131" y="2657"/>
                    <a:pt x="935" y="2558"/>
                  </a:cubicBezTo>
                  <a:lnTo>
                    <a:pt x="615" y="2558"/>
                  </a:lnTo>
                  <a:cubicBezTo>
                    <a:pt x="517" y="2755"/>
                    <a:pt x="320" y="3075"/>
                    <a:pt x="320" y="3271"/>
                  </a:cubicBezTo>
                  <a:cubicBezTo>
                    <a:pt x="320" y="3591"/>
                    <a:pt x="0" y="3689"/>
                    <a:pt x="123" y="3984"/>
                  </a:cubicBezTo>
                  <a:cubicBezTo>
                    <a:pt x="123" y="3984"/>
                    <a:pt x="222" y="4107"/>
                    <a:pt x="320" y="4206"/>
                  </a:cubicBezTo>
                  <a:cubicBezTo>
                    <a:pt x="320" y="4501"/>
                    <a:pt x="418" y="4820"/>
                    <a:pt x="418" y="5116"/>
                  </a:cubicBezTo>
                  <a:cubicBezTo>
                    <a:pt x="517" y="5017"/>
                    <a:pt x="517" y="4919"/>
                    <a:pt x="615" y="4820"/>
                  </a:cubicBezTo>
                  <a:cubicBezTo>
                    <a:pt x="738" y="5214"/>
                    <a:pt x="935" y="5435"/>
                    <a:pt x="935" y="5730"/>
                  </a:cubicBezTo>
                  <a:cubicBezTo>
                    <a:pt x="935" y="5952"/>
                    <a:pt x="1230" y="6148"/>
                    <a:pt x="1230" y="6566"/>
                  </a:cubicBezTo>
                  <a:cubicBezTo>
                    <a:pt x="1230" y="6665"/>
                    <a:pt x="1451" y="6763"/>
                    <a:pt x="1549" y="6861"/>
                  </a:cubicBezTo>
                  <a:cubicBezTo>
                    <a:pt x="1746" y="7181"/>
                    <a:pt x="1967" y="7574"/>
                    <a:pt x="2164" y="7992"/>
                  </a:cubicBezTo>
                  <a:cubicBezTo>
                    <a:pt x="2361" y="7992"/>
                    <a:pt x="2361" y="8189"/>
                    <a:pt x="2361" y="8410"/>
                  </a:cubicBezTo>
                  <a:cubicBezTo>
                    <a:pt x="2459" y="8509"/>
                    <a:pt x="2680" y="8706"/>
                    <a:pt x="2779" y="8804"/>
                  </a:cubicBezTo>
                  <a:lnTo>
                    <a:pt x="2779" y="9124"/>
                  </a:lnTo>
                  <a:cubicBezTo>
                    <a:pt x="2877" y="9222"/>
                    <a:pt x="2975" y="9222"/>
                    <a:pt x="2975" y="9320"/>
                  </a:cubicBezTo>
                  <a:cubicBezTo>
                    <a:pt x="2779" y="9837"/>
                    <a:pt x="2459" y="10353"/>
                    <a:pt x="2262" y="10869"/>
                  </a:cubicBezTo>
                  <a:cubicBezTo>
                    <a:pt x="2361" y="10968"/>
                    <a:pt x="2459" y="10968"/>
                    <a:pt x="2680" y="11066"/>
                  </a:cubicBezTo>
                  <a:cubicBezTo>
                    <a:pt x="2459" y="11164"/>
                    <a:pt x="2361" y="11164"/>
                    <a:pt x="2262" y="11263"/>
                  </a:cubicBezTo>
                  <a:cubicBezTo>
                    <a:pt x="2164" y="11361"/>
                    <a:pt x="2164" y="11361"/>
                    <a:pt x="2066" y="11484"/>
                  </a:cubicBezTo>
                  <a:cubicBezTo>
                    <a:pt x="2164" y="11582"/>
                    <a:pt x="2164" y="11582"/>
                    <a:pt x="2164" y="11681"/>
                  </a:cubicBezTo>
                  <a:cubicBezTo>
                    <a:pt x="2164" y="11779"/>
                    <a:pt x="2066" y="11779"/>
                    <a:pt x="1967" y="11878"/>
                  </a:cubicBezTo>
                  <a:lnTo>
                    <a:pt x="1967" y="12197"/>
                  </a:lnTo>
                  <a:cubicBezTo>
                    <a:pt x="2066" y="12197"/>
                    <a:pt x="2066" y="12296"/>
                    <a:pt x="2164" y="12296"/>
                  </a:cubicBezTo>
                  <a:cubicBezTo>
                    <a:pt x="2125" y="12315"/>
                    <a:pt x="2088" y="12323"/>
                    <a:pt x="2054" y="12323"/>
                  </a:cubicBezTo>
                  <a:cubicBezTo>
                    <a:pt x="1915" y="12323"/>
                    <a:pt x="1805" y="12197"/>
                    <a:pt x="1648" y="12197"/>
                  </a:cubicBezTo>
                  <a:cubicBezTo>
                    <a:pt x="1746" y="11976"/>
                    <a:pt x="1844" y="11878"/>
                    <a:pt x="1967" y="11779"/>
                  </a:cubicBezTo>
                  <a:lnTo>
                    <a:pt x="1746" y="11779"/>
                  </a:lnTo>
                  <a:cubicBezTo>
                    <a:pt x="1549" y="11878"/>
                    <a:pt x="1549" y="12099"/>
                    <a:pt x="1549" y="12296"/>
                  </a:cubicBezTo>
                  <a:lnTo>
                    <a:pt x="1746" y="12492"/>
                  </a:lnTo>
                  <a:cubicBezTo>
                    <a:pt x="1648" y="12591"/>
                    <a:pt x="1648" y="12591"/>
                    <a:pt x="1549" y="12714"/>
                  </a:cubicBezTo>
                  <a:lnTo>
                    <a:pt x="1549" y="12296"/>
                  </a:lnTo>
                  <a:cubicBezTo>
                    <a:pt x="1451" y="12394"/>
                    <a:pt x="1451" y="12591"/>
                    <a:pt x="1353" y="12714"/>
                  </a:cubicBezTo>
                  <a:cubicBezTo>
                    <a:pt x="1131" y="12812"/>
                    <a:pt x="1033" y="12812"/>
                    <a:pt x="935" y="12910"/>
                  </a:cubicBezTo>
                  <a:cubicBezTo>
                    <a:pt x="935" y="13205"/>
                    <a:pt x="615" y="13427"/>
                    <a:pt x="836" y="13820"/>
                  </a:cubicBezTo>
                  <a:cubicBezTo>
                    <a:pt x="738" y="13820"/>
                    <a:pt x="615" y="13943"/>
                    <a:pt x="517" y="14041"/>
                  </a:cubicBezTo>
                  <a:cubicBezTo>
                    <a:pt x="517" y="14140"/>
                    <a:pt x="615" y="14238"/>
                    <a:pt x="615" y="14336"/>
                  </a:cubicBezTo>
                  <a:cubicBezTo>
                    <a:pt x="320" y="14558"/>
                    <a:pt x="517" y="14853"/>
                    <a:pt x="615" y="15050"/>
                  </a:cubicBezTo>
                  <a:cubicBezTo>
                    <a:pt x="615" y="15566"/>
                    <a:pt x="738" y="15984"/>
                    <a:pt x="1033" y="16279"/>
                  </a:cubicBezTo>
                  <a:cubicBezTo>
                    <a:pt x="1230" y="16402"/>
                    <a:pt x="1451" y="16402"/>
                    <a:pt x="1648" y="16402"/>
                  </a:cubicBezTo>
                  <a:lnTo>
                    <a:pt x="1844" y="16181"/>
                  </a:lnTo>
                  <a:lnTo>
                    <a:pt x="1844" y="16500"/>
                  </a:lnTo>
                  <a:cubicBezTo>
                    <a:pt x="1905" y="16538"/>
                    <a:pt x="1951" y="16553"/>
                    <a:pt x="1986" y="16553"/>
                  </a:cubicBezTo>
                  <a:cubicBezTo>
                    <a:pt x="2137" y="16553"/>
                    <a:pt x="2103" y="16279"/>
                    <a:pt x="2262" y="16279"/>
                  </a:cubicBezTo>
                  <a:cubicBezTo>
                    <a:pt x="2262" y="16402"/>
                    <a:pt x="2361" y="16402"/>
                    <a:pt x="2459" y="16402"/>
                  </a:cubicBezTo>
                  <a:cubicBezTo>
                    <a:pt x="2680" y="16279"/>
                    <a:pt x="2779" y="15886"/>
                    <a:pt x="3197" y="15886"/>
                  </a:cubicBezTo>
                  <a:cubicBezTo>
                    <a:pt x="3197" y="15787"/>
                    <a:pt x="3074" y="15664"/>
                    <a:pt x="3074" y="15468"/>
                  </a:cubicBezTo>
                  <a:cubicBezTo>
                    <a:pt x="2877" y="15566"/>
                    <a:pt x="2680" y="15787"/>
                    <a:pt x="2459" y="15886"/>
                  </a:cubicBezTo>
                  <a:lnTo>
                    <a:pt x="2459" y="15787"/>
                  </a:lnTo>
                  <a:cubicBezTo>
                    <a:pt x="2582" y="15664"/>
                    <a:pt x="2582" y="15468"/>
                    <a:pt x="2680" y="15369"/>
                  </a:cubicBezTo>
                  <a:cubicBezTo>
                    <a:pt x="2779" y="15468"/>
                    <a:pt x="2779" y="15468"/>
                    <a:pt x="2877" y="15468"/>
                  </a:cubicBezTo>
                  <a:cubicBezTo>
                    <a:pt x="3197" y="15369"/>
                    <a:pt x="3394" y="15050"/>
                    <a:pt x="3590" y="14754"/>
                  </a:cubicBezTo>
                  <a:lnTo>
                    <a:pt x="3590" y="14656"/>
                  </a:lnTo>
                  <a:cubicBezTo>
                    <a:pt x="3443" y="14656"/>
                    <a:pt x="3406" y="14822"/>
                    <a:pt x="3314" y="14822"/>
                  </a:cubicBezTo>
                  <a:cubicBezTo>
                    <a:pt x="3283" y="14822"/>
                    <a:pt x="3246" y="14804"/>
                    <a:pt x="3197" y="14754"/>
                  </a:cubicBezTo>
                  <a:cubicBezTo>
                    <a:pt x="3295" y="14656"/>
                    <a:pt x="3394" y="14558"/>
                    <a:pt x="3492" y="14558"/>
                  </a:cubicBezTo>
                  <a:lnTo>
                    <a:pt x="3492" y="14336"/>
                  </a:lnTo>
                  <a:cubicBezTo>
                    <a:pt x="3590" y="14238"/>
                    <a:pt x="3590" y="14238"/>
                    <a:pt x="3689" y="14140"/>
                  </a:cubicBezTo>
                  <a:lnTo>
                    <a:pt x="3394" y="14140"/>
                  </a:lnTo>
                  <a:cubicBezTo>
                    <a:pt x="3394" y="14140"/>
                    <a:pt x="3394" y="14041"/>
                    <a:pt x="3295" y="14041"/>
                  </a:cubicBezTo>
                  <a:cubicBezTo>
                    <a:pt x="3280" y="14027"/>
                    <a:pt x="3268" y="14021"/>
                    <a:pt x="3256" y="14021"/>
                  </a:cubicBezTo>
                  <a:cubicBezTo>
                    <a:pt x="3212" y="14021"/>
                    <a:pt x="3184" y="14111"/>
                    <a:pt x="3109" y="14111"/>
                  </a:cubicBezTo>
                  <a:cubicBezTo>
                    <a:pt x="3076" y="14111"/>
                    <a:pt x="3033" y="14093"/>
                    <a:pt x="2975" y="14041"/>
                  </a:cubicBezTo>
                  <a:cubicBezTo>
                    <a:pt x="3074" y="13820"/>
                    <a:pt x="3197" y="13623"/>
                    <a:pt x="3394" y="13427"/>
                  </a:cubicBezTo>
                  <a:cubicBezTo>
                    <a:pt x="3590" y="13205"/>
                    <a:pt x="3590" y="13009"/>
                    <a:pt x="3812" y="12812"/>
                  </a:cubicBezTo>
                  <a:cubicBezTo>
                    <a:pt x="3910" y="12714"/>
                    <a:pt x="4008" y="12591"/>
                    <a:pt x="4008" y="12492"/>
                  </a:cubicBezTo>
                  <a:cubicBezTo>
                    <a:pt x="4107" y="12492"/>
                    <a:pt x="4205" y="12394"/>
                    <a:pt x="4205" y="12296"/>
                  </a:cubicBezTo>
                  <a:cubicBezTo>
                    <a:pt x="4426" y="11976"/>
                    <a:pt x="4623" y="11878"/>
                    <a:pt x="4918" y="11681"/>
                  </a:cubicBezTo>
                  <a:cubicBezTo>
                    <a:pt x="5041" y="11779"/>
                    <a:pt x="5041" y="11878"/>
                    <a:pt x="5139" y="11976"/>
                  </a:cubicBezTo>
                  <a:cubicBezTo>
                    <a:pt x="4918" y="12099"/>
                    <a:pt x="4721" y="12197"/>
                    <a:pt x="4623" y="12296"/>
                  </a:cubicBezTo>
                  <a:cubicBezTo>
                    <a:pt x="4525" y="12492"/>
                    <a:pt x="4205" y="12591"/>
                    <a:pt x="4205" y="12910"/>
                  </a:cubicBezTo>
                  <a:cubicBezTo>
                    <a:pt x="4426" y="12714"/>
                    <a:pt x="4623" y="12591"/>
                    <a:pt x="4721" y="12492"/>
                  </a:cubicBezTo>
                  <a:cubicBezTo>
                    <a:pt x="4918" y="12296"/>
                    <a:pt x="5041" y="12099"/>
                    <a:pt x="5238" y="12099"/>
                  </a:cubicBezTo>
                  <a:cubicBezTo>
                    <a:pt x="5502" y="12187"/>
                    <a:pt x="5451" y="12609"/>
                    <a:pt x="5736" y="12609"/>
                  </a:cubicBezTo>
                  <a:cubicBezTo>
                    <a:pt x="5770" y="12609"/>
                    <a:pt x="5808" y="12604"/>
                    <a:pt x="5852" y="12591"/>
                  </a:cubicBezTo>
                  <a:cubicBezTo>
                    <a:pt x="6049" y="12910"/>
                    <a:pt x="6270" y="13205"/>
                    <a:pt x="6565" y="13427"/>
                  </a:cubicBezTo>
                  <a:cubicBezTo>
                    <a:pt x="6885" y="13623"/>
                    <a:pt x="7180" y="13943"/>
                    <a:pt x="7377" y="14238"/>
                  </a:cubicBezTo>
                  <a:cubicBezTo>
                    <a:pt x="7500" y="14336"/>
                    <a:pt x="7697" y="14435"/>
                    <a:pt x="7697" y="14558"/>
                  </a:cubicBezTo>
                  <a:cubicBezTo>
                    <a:pt x="7697" y="14754"/>
                    <a:pt x="7893" y="14754"/>
                    <a:pt x="7992" y="14951"/>
                  </a:cubicBezTo>
                  <a:lnTo>
                    <a:pt x="7992" y="15172"/>
                  </a:lnTo>
                  <a:cubicBezTo>
                    <a:pt x="8213" y="15369"/>
                    <a:pt x="8410" y="15664"/>
                    <a:pt x="8311" y="15984"/>
                  </a:cubicBezTo>
                  <a:cubicBezTo>
                    <a:pt x="8311" y="16082"/>
                    <a:pt x="8410" y="16181"/>
                    <a:pt x="8508" y="16402"/>
                  </a:cubicBezTo>
                  <a:cubicBezTo>
                    <a:pt x="8828" y="16500"/>
                    <a:pt x="9123" y="16697"/>
                    <a:pt x="9541" y="16894"/>
                  </a:cubicBezTo>
                  <a:cubicBezTo>
                    <a:pt x="9737" y="17017"/>
                    <a:pt x="9836" y="17115"/>
                    <a:pt x="10057" y="17115"/>
                  </a:cubicBezTo>
                  <a:cubicBezTo>
                    <a:pt x="10352" y="17017"/>
                    <a:pt x="10574" y="16894"/>
                    <a:pt x="10869" y="16795"/>
                  </a:cubicBezTo>
                  <a:lnTo>
                    <a:pt x="11287" y="16795"/>
                  </a:lnTo>
                  <a:cubicBezTo>
                    <a:pt x="11287" y="16599"/>
                    <a:pt x="11385" y="16500"/>
                    <a:pt x="11385" y="16279"/>
                  </a:cubicBezTo>
                  <a:cubicBezTo>
                    <a:pt x="11385" y="16082"/>
                    <a:pt x="11483" y="15984"/>
                    <a:pt x="11582" y="15886"/>
                  </a:cubicBezTo>
                  <a:cubicBezTo>
                    <a:pt x="11803" y="15664"/>
                    <a:pt x="11901" y="15468"/>
                    <a:pt x="11901" y="15172"/>
                  </a:cubicBezTo>
                  <a:cubicBezTo>
                    <a:pt x="11680" y="14853"/>
                    <a:pt x="11582" y="14656"/>
                    <a:pt x="11188" y="14336"/>
                  </a:cubicBezTo>
                  <a:lnTo>
                    <a:pt x="11188" y="14336"/>
                  </a:lnTo>
                  <a:cubicBezTo>
                    <a:pt x="11287" y="14656"/>
                    <a:pt x="11385" y="14853"/>
                    <a:pt x="11483" y="15050"/>
                  </a:cubicBezTo>
                  <a:cubicBezTo>
                    <a:pt x="11385" y="15050"/>
                    <a:pt x="11385" y="15172"/>
                    <a:pt x="11287" y="15271"/>
                  </a:cubicBezTo>
                  <a:cubicBezTo>
                    <a:pt x="11287" y="15271"/>
                    <a:pt x="11287" y="15369"/>
                    <a:pt x="11188" y="15566"/>
                  </a:cubicBezTo>
                  <a:cubicBezTo>
                    <a:pt x="11188" y="15172"/>
                    <a:pt x="11065" y="14853"/>
                    <a:pt x="11065" y="14558"/>
                  </a:cubicBezTo>
                  <a:cubicBezTo>
                    <a:pt x="11065" y="14558"/>
                    <a:pt x="11065" y="14656"/>
                    <a:pt x="10967" y="14656"/>
                  </a:cubicBezTo>
                  <a:lnTo>
                    <a:pt x="10770" y="14435"/>
                  </a:lnTo>
                  <a:cubicBezTo>
                    <a:pt x="10672" y="14238"/>
                    <a:pt x="10574" y="14140"/>
                    <a:pt x="10574" y="14041"/>
                  </a:cubicBezTo>
                  <a:cubicBezTo>
                    <a:pt x="10574" y="13943"/>
                    <a:pt x="10451" y="13820"/>
                    <a:pt x="10451" y="13722"/>
                  </a:cubicBezTo>
                  <a:lnTo>
                    <a:pt x="10254" y="13722"/>
                  </a:lnTo>
                  <a:cubicBezTo>
                    <a:pt x="10057" y="13525"/>
                    <a:pt x="9959" y="13328"/>
                    <a:pt x="9836" y="13009"/>
                  </a:cubicBezTo>
                  <a:cubicBezTo>
                    <a:pt x="9836" y="12910"/>
                    <a:pt x="9737" y="12714"/>
                    <a:pt x="9639" y="12591"/>
                  </a:cubicBezTo>
                  <a:cubicBezTo>
                    <a:pt x="9541" y="12394"/>
                    <a:pt x="9221" y="12197"/>
                    <a:pt x="9123" y="11878"/>
                  </a:cubicBezTo>
                  <a:cubicBezTo>
                    <a:pt x="9024" y="11681"/>
                    <a:pt x="8828" y="11484"/>
                    <a:pt x="8729" y="11263"/>
                  </a:cubicBezTo>
                  <a:cubicBezTo>
                    <a:pt x="8606" y="11164"/>
                    <a:pt x="8410" y="11066"/>
                    <a:pt x="8311" y="10869"/>
                  </a:cubicBezTo>
                  <a:lnTo>
                    <a:pt x="8213" y="10869"/>
                  </a:lnTo>
                  <a:cubicBezTo>
                    <a:pt x="8311" y="10746"/>
                    <a:pt x="8410" y="10746"/>
                    <a:pt x="8508" y="10746"/>
                  </a:cubicBezTo>
                  <a:cubicBezTo>
                    <a:pt x="8410" y="10648"/>
                    <a:pt x="8410" y="10550"/>
                    <a:pt x="8311" y="10550"/>
                  </a:cubicBezTo>
                  <a:cubicBezTo>
                    <a:pt x="8115" y="10353"/>
                    <a:pt x="7893" y="10033"/>
                    <a:pt x="7697" y="9837"/>
                  </a:cubicBezTo>
                  <a:cubicBezTo>
                    <a:pt x="7598" y="9837"/>
                    <a:pt x="7697" y="9738"/>
                    <a:pt x="7697" y="9640"/>
                  </a:cubicBezTo>
                  <a:lnTo>
                    <a:pt x="7377" y="9640"/>
                  </a:lnTo>
                  <a:cubicBezTo>
                    <a:pt x="7377" y="9640"/>
                    <a:pt x="7377" y="9517"/>
                    <a:pt x="7279" y="9517"/>
                  </a:cubicBezTo>
                  <a:cubicBezTo>
                    <a:pt x="7279" y="9419"/>
                    <a:pt x="7180" y="9419"/>
                    <a:pt x="7082" y="9419"/>
                  </a:cubicBezTo>
                  <a:cubicBezTo>
                    <a:pt x="7279" y="9222"/>
                    <a:pt x="7377" y="9025"/>
                    <a:pt x="7598" y="8902"/>
                  </a:cubicBezTo>
                  <a:cubicBezTo>
                    <a:pt x="7893" y="8804"/>
                    <a:pt x="7992" y="8509"/>
                    <a:pt x="8213" y="8410"/>
                  </a:cubicBezTo>
                  <a:lnTo>
                    <a:pt x="8311" y="8288"/>
                  </a:lnTo>
                  <a:lnTo>
                    <a:pt x="8311" y="8091"/>
                  </a:lnTo>
                  <a:cubicBezTo>
                    <a:pt x="8828" y="7992"/>
                    <a:pt x="8926" y="7574"/>
                    <a:pt x="9221" y="7378"/>
                  </a:cubicBezTo>
                  <a:cubicBezTo>
                    <a:pt x="9369" y="7378"/>
                    <a:pt x="9505" y="7421"/>
                    <a:pt x="9675" y="7421"/>
                  </a:cubicBezTo>
                  <a:cubicBezTo>
                    <a:pt x="9759" y="7421"/>
                    <a:pt x="9852" y="7411"/>
                    <a:pt x="9959" y="7378"/>
                  </a:cubicBezTo>
                  <a:cubicBezTo>
                    <a:pt x="9737" y="7378"/>
                    <a:pt x="9737" y="7279"/>
                    <a:pt x="9639" y="7279"/>
                  </a:cubicBezTo>
                  <a:cubicBezTo>
                    <a:pt x="9737" y="7279"/>
                    <a:pt x="9737" y="7181"/>
                    <a:pt x="9737" y="7058"/>
                  </a:cubicBezTo>
                  <a:lnTo>
                    <a:pt x="9737" y="6960"/>
                  </a:lnTo>
                  <a:cubicBezTo>
                    <a:pt x="9836" y="6861"/>
                    <a:pt x="9959" y="6763"/>
                    <a:pt x="10156" y="6566"/>
                  </a:cubicBezTo>
                  <a:cubicBezTo>
                    <a:pt x="10254" y="6566"/>
                    <a:pt x="10451" y="6566"/>
                    <a:pt x="10770" y="6443"/>
                  </a:cubicBezTo>
                  <a:cubicBezTo>
                    <a:pt x="10869" y="6247"/>
                    <a:pt x="11065" y="6050"/>
                    <a:pt x="11287" y="5730"/>
                  </a:cubicBezTo>
                  <a:cubicBezTo>
                    <a:pt x="11065" y="5632"/>
                    <a:pt x="10967" y="5337"/>
                    <a:pt x="10770" y="5214"/>
                  </a:cubicBezTo>
                  <a:cubicBezTo>
                    <a:pt x="10869" y="5017"/>
                    <a:pt x="11287" y="4919"/>
                    <a:pt x="11188" y="4599"/>
                  </a:cubicBezTo>
                  <a:cubicBezTo>
                    <a:pt x="11188" y="4501"/>
                    <a:pt x="11065" y="4501"/>
                    <a:pt x="11065" y="4402"/>
                  </a:cubicBezTo>
                  <a:cubicBezTo>
                    <a:pt x="11188" y="4206"/>
                    <a:pt x="11287" y="3886"/>
                    <a:pt x="11287" y="3689"/>
                  </a:cubicBezTo>
                  <a:cubicBezTo>
                    <a:pt x="11287" y="3689"/>
                    <a:pt x="11287" y="3591"/>
                    <a:pt x="11188" y="3493"/>
                  </a:cubicBezTo>
                  <a:cubicBezTo>
                    <a:pt x="11065" y="3271"/>
                    <a:pt x="10967" y="3075"/>
                    <a:pt x="10967" y="2755"/>
                  </a:cubicBezTo>
                  <a:cubicBezTo>
                    <a:pt x="10869" y="2657"/>
                    <a:pt x="10967" y="2558"/>
                    <a:pt x="10869" y="2558"/>
                  </a:cubicBezTo>
                  <a:cubicBezTo>
                    <a:pt x="10574" y="1944"/>
                    <a:pt x="10352" y="1427"/>
                    <a:pt x="9836" y="1034"/>
                  </a:cubicBezTo>
                  <a:cubicBezTo>
                    <a:pt x="9737" y="911"/>
                    <a:pt x="9639" y="812"/>
                    <a:pt x="9639" y="714"/>
                  </a:cubicBezTo>
                  <a:cubicBezTo>
                    <a:pt x="9541" y="616"/>
                    <a:pt x="9442" y="517"/>
                    <a:pt x="9344" y="517"/>
                  </a:cubicBezTo>
                  <a:cubicBezTo>
                    <a:pt x="9123" y="517"/>
                    <a:pt x="9024" y="419"/>
                    <a:pt x="8926" y="198"/>
                  </a:cubicBezTo>
                  <a:cubicBezTo>
                    <a:pt x="8926" y="99"/>
                    <a:pt x="8828" y="99"/>
                    <a:pt x="8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1730;p43">
              <a:extLst>
                <a:ext uri="{FF2B5EF4-FFF2-40B4-BE49-F238E27FC236}">
                  <a16:creationId xmlns:a16="http://schemas.microsoft.com/office/drawing/2014/main" id="{8B2F1931-1C9C-5D4F-D0B8-63BF0E4BAC8B}"/>
                </a:ext>
              </a:extLst>
            </p:cNvPr>
            <p:cNvSpPr/>
            <p:nvPr/>
          </p:nvSpPr>
          <p:spPr>
            <a:xfrm>
              <a:off x="-3335707" y="2123801"/>
              <a:ext cx="35158" cy="41598"/>
            </a:xfrm>
            <a:custGeom>
              <a:avLst/>
              <a:gdLst/>
              <a:ahLst/>
              <a:cxnLst/>
              <a:rect l="l" t="t" r="r" b="b"/>
              <a:pathLst>
                <a:path w="1747" h="2067" extrusionOk="0">
                  <a:moveTo>
                    <a:pt x="1746" y="1"/>
                  </a:moveTo>
                  <a:lnTo>
                    <a:pt x="1746" y="1"/>
                  </a:lnTo>
                  <a:cubicBezTo>
                    <a:pt x="1426" y="124"/>
                    <a:pt x="1230" y="320"/>
                    <a:pt x="1008" y="517"/>
                  </a:cubicBezTo>
                  <a:cubicBezTo>
                    <a:pt x="910" y="616"/>
                    <a:pt x="812" y="616"/>
                    <a:pt x="713" y="616"/>
                  </a:cubicBezTo>
                  <a:lnTo>
                    <a:pt x="615" y="738"/>
                  </a:lnTo>
                  <a:lnTo>
                    <a:pt x="615" y="837"/>
                  </a:lnTo>
                  <a:cubicBezTo>
                    <a:pt x="713" y="935"/>
                    <a:pt x="812" y="935"/>
                    <a:pt x="910" y="1034"/>
                  </a:cubicBezTo>
                  <a:lnTo>
                    <a:pt x="812" y="1034"/>
                  </a:lnTo>
                  <a:cubicBezTo>
                    <a:pt x="713" y="1230"/>
                    <a:pt x="713" y="1452"/>
                    <a:pt x="517" y="1452"/>
                  </a:cubicBezTo>
                  <a:lnTo>
                    <a:pt x="394" y="1452"/>
                  </a:lnTo>
                  <a:cubicBezTo>
                    <a:pt x="295" y="1648"/>
                    <a:pt x="197" y="1747"/>
                    <a:pt x="99" y="1845"/>
                  </a:cubicBezTo>
                  <a:cubicBezTo>
                    <a:pt x="0" y="1968"/>
                    <a:pt x="99" y="1968"/>
                    <a:pt x="99" y="1968"/>
                  </a:cubicBezTo>
                  <a:cubicBezTo>
                    <a:pt x="197" y="1968"/>
                    <a:pt x="295" y="2066"/>
                    <a:pt x="394" y="2066"/>
                  </a:cubicBezTo>
                  <a:cubicBezTo>
                    <a:pt x="615" y="1747"/>
                    <a:pt x="713" y="1452"/>
                    <a:pt x="1008" y="1230"/>
                  </a:cubicBezTo>
                  <a:cubicBezTo>
                    <a:pt x="1230" y="1034"/>
                    <a:pt x="1426" y="837"/>
                    <a:pt x="1623" y="517"/>
                  </a:cubicBezTo>
                  <a:cubicBezTo>
                    <a:pt x="1328" y="517"/>
                    <a:pt x="1230" y="837"/>
                    <a:pt x="1008" y="935"/>
                  </a:cubicBezTo>
                  <a:lnTo>
                    <a:pt x="1008" y="837"/>
                  </a:lnTo>
                  <a:cubicBezTo>
                    <a:pt x="1131" y="616"/>
                    <a:pt x="1426" y="517"/>
                    <a:pt x="1426" y="320"/>
                  </a:cubicBezTo>
                  <a:cubicBezTo>
                    <a:pt x="1426" y="320"/>
                    <a:pt x="1623" y="320"/>
                    <a:pt x="1623" y="222"/>
                  </a:cubicBezTo>
                  <a:cubicBezTo>
                    <a:pt x="1746" y="222"/>
                    <a:pt x="1746" y="124"/>
                    <a:pt x="17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1731;p43">
              <a:extLst>
                <a:ext uri="{FF2B5EF4-FFF2-40B4-BE49-F238E27FC236}">
                  <a16:creationId xmlns:a16="http://schemas.microsoft.com/office/drawing/2014/main" id="{8657F29D-5A66-308F-BB14-F136A72F9742}"/>
                </a:ext>
              </a:extLst>
            </p:cNvPr>
            <p:cNvSpPr/>
            <p:nvPr/>
          </p:nvSpPr>
          <p:spPr>
            <a:xfrm>
              <a:off x="-3482197" y="2072342"/>
              <a:ext cx="5957" cy="8432"/>
            </a:xfrm>
            <a:custGeom>
              <a:avLst/>
              <a:gdLst/>
              <a:ahLst/>
              <a:cxnLst/>
              <a:rect l="l" t="t" r="r" b="b"/>
              <a:pathLst>
                <a:path w="296" h="419" extrusionOk="0">
                  <a:moveTo>
                    <a:pt x="1" y="1"/>
                  </a:moveTo>
                  <a:cubicBezTo>
                    <a:pt x="99" y="222"/>
                    <a:pt x="198" y="320"/>
                    <a:pt x="198" y="419"/>
                  </a:cubicBezTo>
                  <a:lnTo>
                    <a:pt x="296" y="419"/>
                  </a:lnTo>
                  <a:cubicBezTo>
                    <a:pt x="296" y="320"/>
                    <a:pt x="296" y="222"/>
                    <a:pt x="198" y="99"/>
                  </a:cubicBezTo>
                  <a:cubicBezTo>
                    <a:pt x="198" y="99"/>
                    <a:pt x="99" y="9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1732;p43">
              <a:extLst>
                <a:ext uri="{FF2B5EF4-FFF2-40B4-BE49-F238E27FC236}">
                  <a16:creationId xmlns:a16="http://schemas.microsoft.com/office/drawing/2014/main" id="{4DEA526B-A1AF-904C-9F7D-DA2D60E5DF67}"/>
                </a:ext>
              </a:extLst>
            </p:cNvPr>
            <p:cNvSpPr/>
            <p:nvPr/>
          </p:nvSpPr>
          <p:spPr>
            <a:xfrm>
              <a:off x="-3453479" y="2196050"/>
              <a:ext cx="6440" cy="6460"/>
            </a:xfrm>
            <a:custGeom>
              <a:avLst/>
              <a:gdLst/>
              <a:ahLst/>
              <a:cxnLst/>
              <a:rect l="l" t="t" r="r" b="b"/>
              <a:pathLst>
                <a:path w="320" h="321" extrusionOk="0">
                  <a:moveTo>
                    <a:pt x="221" y="1"/>
                  </a:moveTo>
                  <a:lnTo>
                    <a:pt x="221" y="1"/>
                  </a:lnTo>
                  <a:cubicBezTo>
                    <a:pt x="98" y="99"/>
                    <a:pt x="0" y="99"/>
                    <a:pt x="0" y="320"/>
                  </a:cubicBezTo>
                  <a:cubicBezTo>
                    <a:pt x="98" y="222"/>
                    <a:pt x="320" y="222"/>
                    <a:pt x="2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967571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9;p48">
            <a:extLst>
              <a:ext uri="{FF2B5EF4-FFF2-40B4-BE49-F238E27FC236}">
                <a16:creationId xmlns:a16="http://schemas.microsoft.com/office/drawing/2014/main" id="{EF051672-C53C-A563-0C17-B5CB28D45A97}"/>
              </a:ext>
            </a:extLst>
          </p:cNvPr>
          <p:cNvSpPr/>
          <p:nvPr/>
        </p:nvSpPr>
        <p:spPr>
          <a:xfrm>
            <a:off x="0" y="2085268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12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2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3" name="Google Shape;460;p48">
            <a:extLst>
              <a:ext uri="{FF2B5EF4-FFF2-40B4-BE49-F238E27FC236}">
                <a16:creationId xmlns:a16="http://schemas.microsoft.com/office/drawing/2014/main" id="{1A65B0C5-A9A2-7655-3201-91AD1B4ADACD}"/>
              </a:ext>
            </a:extLst>
          </p:cNvPr>
          <p:cNvSpPr/>
          <p:nvPr/>
        </p:nvSpPr>
        <p:spPr>
          <a:xfrm>
            <a:off x="2979905" y="2087095"/>
            <a:ext cx="9212095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4A18D5-E563-C8C3-0291-35B5F56581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83"/>
          <a:stretch/>
        </p:blipFill>
        <p:spPr>
          <a:xfrm>
            <a:off x="-31791" y="2817749"/>
            <a:ext cx="12255581" cy="4380718"/>
          </a:xfrm>
          <a:prstGeom prst="rect">
            <a:avLst/>
          </a:prstGeom>
        </p:spPr>
      </p:pic>
      <p:sp>
        <p:nvSpPr>
          <p:cNvPr id="5" name="Google Shape;457;p48">
            <a:extLst>
              <a:ext uri="{FF2B5EF4-FFF2-40B4-BE49-F238E27FC236}">
                <a16:creationId xmlns:a16="http://schemas.microsoft.com/office/drawing/2014/main" id="{B62467AB-F0ED-48EB-4D44-97B010789EB7}"/>
              </a:ext>
            </a:extLst>
          </p:cNvPr>
          <p:cNvSpPr txBox="1">
            <a:spLocks/>
          </p:cNvSpPr>
          <p:nvPr/>
        </p:nvSpPr>
        <p:spPr>
          <a:xfrm>
            <a:off x="5136205" y="5943599"/>
            <a:ext cx="10775692" cy="1116889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3AABA631-5C51-8CCD-C6E4-B309B20DDBEE}"/>
              </a:ext>
            </a:extLst>
          </p:cNvPr>
          <p:cNvSpPr txBox="1">
            <a:spLocks/>
          </p:cNvSpPr>
          <p:nvPr/>
        </p:nvSpPr>
        <p:spPr>
          <a:xfrm>
            <a:off x="-2259372" y="-560371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CDF4DBF4-719D-6AA7-F50F-8C7E9013C48C}"/>
              </a:ext>
            </a:extLst>
          </p:cNvPr>
          <p:cNvSpPr txBox="1">
            <a:spLocks/>
          </p:cNvSpPr>
          <p:nvPr/>
        </p:nvSpPr>
        <p:spPr>
          <a:xfrm>
            <a:off x="2223499" y="762448"/>
            <a:ext cx="7214415" cy="1120743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PREVIOUS </a:t>
            </a:r>
            <a:r>
              <a:rPr lang="en-IN" sz="7000" dirty="0">
                <a:solidFill>
                  <a:schemeClr val="tx2"/>
                </a:solidFill>
                <a:latin typeface="Oswald" pitchFamily="2" charset="0"/>
              </a:rPr>
              <a:t>TEDx</a:t>
            </a: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2408782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9;p48">
            <a:extLst>
              <a:ext uri="{FF2B5EF4-FFF2-40B4-BE49-F238E27FC236}">
                <a16:creationId xmlns:a16="http://schemas.microsoft.com/office/drawing/2014/main" id="{EF051672-C53C-A563-0C17-B5CB28D45A97}"/>
              </a:ext>
            </a:extLst>
          </p:cNvPr>
          <p:cNvSpPr/>
          <p:nvPr/>
        </p:nvSpPr>
        <p:spPr>
          <a:xfrm>
            <a:off x="0" y="2085268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12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2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3" name="Google Shape;460;p48">
            <a:extLst>
              <a:ext uri="{FF2B5EF4-FFF2-40B4-BE49-F238E27FC236}">
                <a16:creationId xmlns:a16="http://schemas.microsoft.com/office/drawing/2014/main" id="{1A65B0C5-A9A2-7655-3201-91AD1B4ADACD}"/>
              </a:ext>
            </a:extLst>
          </p:cNvPr>
          <p:cNvSpPr/>
          <p:nvPr/>
        </p:nvSpPr>
        <p:spPr>
          <a:xfrm>
            <a:off x="2979905" y="2087095"/>
            <a:ext cx="9212095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57;p48">
            <a:extLst>
              <a:ext uri="{FF2B5EF4-FFF2-40B4-BE49-F238E27FC236}">
                <a16:creationId xmlns:a16="http://schemas.microsoft.com/office/drawing/2014/main" id="{B62467AB-F0ED-48EB-4D44-97B010789EB7}"/>
              </a:ext>
            </a:extLst>
          </p:cNvPr>
          <p:cNvSpPr txBox="1">
            <a:spLocks/>
          </p:cNvSpPr>
          <p:nvPr/>
        </p:nvSpPr>
        <p:spPr>
          <a:xfrm>
            <a:off x="9893031" y="868254"/>
            <a:ext cx="10775692" cy="1116889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3AABA631-5C51-8CCD-C6E4-B309B20DDBEE}"/>
              </a:ext>
            </a:extLst>
          </p:cNvPr>
          <p:cNvSpPr txBox="1">
            <a:spLocks/>
          </p:cNvSpPr>
          <p:nvPr/>
        </p:nvSpPr>
        <p:spPr>
          <a:xfrm>
            <a:off x="-2259372" y="-560371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CDF4DBF4-719D-6AA7-F50F-8C7E9013C48C}"/>
              </a:ext>
            </a:extLst>
          </p:cNvPr>
          <p:cNvSpPr txBox="1">
            <a:spLocks/>
          </p:cNvSpPr>
          <p:nvPr/>
        </p:nvSpPr>
        <p:spPr>
          <a:xfrm>
            <a:off x="2223499" y="762448"/>
            <a:ext cx="7214415" cy="1120743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JUNIOR </a:t>
            </a:r>
            <a:r>
              <a:rPr lang="en-IN" sz="7000" dirty="0">
                <a:solidFill>
                  <a:schemeClr val="tx2"/>
                </a:solidFill>
                <a:latin typeface="Oswald" pitchFamily="2" charset="0"/>
              </a:rPr>
              <a:t>TEDx</a:t>
            </a: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 TEAM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CDC1F4-1B01-9295-195E-962B2AC1BE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13" r="1248"/>
          <a:stretch/>
        </p:blipFill>
        <p:spPr>
          <a:xfrm>
            <a:off x="1" y="2817749"/>
            <a:ext cx="12191999" cy="404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736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3071386" y="5919443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9774710" y="-1201546"/>
            <a:ext cx="3068888" cy="3069257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-1196688" y="3890203"/>
            <a:ext cx="2393375" cy="2589611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-1731341" y="-213400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9" name="Google Shape;457;p48">
            <a:extLst>
              <a:ext uri="{FF2B5EF4-FFF2-40B4-BE49-F238E27FC236}">
                <a16:creationId xmlns:a16="http://schemas.microsoft.com/office/drawing/2014/main" id="{7A6DE927-46AB-E7A2-D481-5E858906FFE0}"/>
              </a:ext>
            </a:extLst>
          </p:cNvPr>
          <p:cNvSpPr txBox="1">
            <a:spLocks/>
          </p:cNvSpPr>
          <p:nvPr/>
        </p:nvSpPr>
        <p:spPr>
          <a:xfrm>
            <a:off x="1158431" y="1138767"/>
            <a:ext cx="3825910" cy="725570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5000" dirty="0">
                <a:solidFill>
                  <a:schemeClr val="bg1"/>
                </a:solidFill>
                <a:latin typeface="Oswald" pitchFamily="2" charset="0"/>
              </a:rPr>
              <a:t>OUR TEAM</a:t>
            </a:r>
          </a:p>
        </p:txBody>
      </p:sp>
    </p:spTree>
    <p:extLst>
      <p:ext uri="{BB962C8B-B14F-4D97-AF65-F5344CB8AC3E}">
        <p14:creationId xmlns:p14="http://schemas.microsoft.com/office/powerpoint/2010/main" val="24296905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473;p49">
            <a:extLst>
              <a:ext uri="{FF2B5EF4-FFF2-40B4-BE49-F238E27FC236}">
                <a16:creationId xmlns:a16="http://schemas.microsoft.com/office/drawing/2014/main" id="{2C8410F1-B3DF-7AC3-C2BE-DA00A9503E21}"/>
              </a:ext>
            </a:extLst>
          </p:cNvPr>
          <p:cNvSpPr/>
          <p:nvPr/>
        </p:nvSpPr>
        <p:spPr>
          <a:xfrm>
            <a:off x="5703574" y="-1156740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83375F-4A76-0414-C808-7E92326CAB55}"/>
              </a:ext>
            </a:extLst>
          </p:cNvPr>
          <p:cNvSpPr/>
          <p:nvPr/>
        </p:nvSpPr>
        <p:spPr>
          <a:xfrm>
            <a:off x="7420344" y="-2"/>
            <a:ext cx="4771656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Google Shape;457;p48">
            <a:extLst>
              <a:ext uri="{FF2B5EF4-FFF2-40B4-BE49-F238E27FC236}">
                <a16:creationId xmlns:a16="http://schemas.microsoft.com/office/drawing/2014/main" id="{F8B0CCEE-15B3-1CD8-E4E2-ACF1AD570F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71292" y="843188"/>
            <a:ext cx="5046628" cy="1092618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10000" dirty="0">
                <a:solidFill>
                  <a:schemeClr val="dk2"/>
                </a:solidFill>
                <a:latin typeface="Oswald" pitchFamily="2" charset="0"/>
              </a:rPr>
              <a:t>THANKS!</a:t>
            </a:r>
            <a:endParaRPr sz="10000" dirty="0">
              <a:solidFill>
                <a:schemeClr val="dk2"/>
              </a:solidFill>
              <a:latin typeface="Oswald" pitchFamily="2" charset="0"/>
            </a:endParaRPr>
          </a:p>
        </p:txBody>
      </p:sp>
      <p:sp>
        <p:nvSpPr>
          <p:cNvPr id="12" name="Google Shape;458;p48">
            <a:extLst>
              <a:ext uri="{FF2B5EF4-FFF2-40B4-BE49-F238E27FC236}">
                <a16:creationId xmlns:a16="http://schemas.microsoft.com/office/drawing/2014/main" id="{DD2D8747-6A6B-3507-83A8-FD5E8997D4B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45995" y="2365932"/>
            <a:ext cx="3134329" cy="964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dirty="0">
                <a:solidFill>
                  <a:schemeClr val="bg1">
                    <a:lumMod val="75000"/>
                  </a:schemeClr>
                </a:solidFill>
                <a:latin typeface="Cabin" panose="020B0604020202020204" charset="0"/>
              </a:rPr>
              <a:t>Do you have any questions?</a:t>
            </a:r>
            <a:endParaRPr sz="2100" dirty="0">
              <a:solidFill>
                <a:schemeClr val="bg1">
                  <a:lumMod val="75000"/>
                </a:schemeClr>
              </a:solidFill>
              <a:latin typeface="Cabin" panose="020B0604020202020204" charset="0"/>
            </a:endParaRPr>
          </a:p>
        </p:txBody>
      </p:sp>
      <p:sp>
        <p:nvSpPr>
          <p:cNvPr id="13" name="Google Shape;459;p48">
            <a:extLst>
              <a:ext uri="{FF2B5EF4-FFF2-40B4-BE49-F238E27FC236}">
                <a16:creationId xmlns:a16="http://schemas.microsoft.com/office/drawing/2014/main" id="{50961664-17AA-465F-110F-E93F8140510C}"/>
              </a:ext>
            </a:extLst>
          </p:cNvPr>
          <p:cNvSpPr/>
          <p:nvPr/>
        </p:nvSpPr>
        <p:spPr>
          <a:xfrm rot="-5400000">
            <a:off x="5612923" y="5043182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08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14" name="Google Shape;460;p48">
            <a:extLst>
              <a:ext uri="{FF2B5EF4-FFF2-40B4-BE49-F238E27FC236}">
                <a16:creationId xmlns:a16="http://schemas.microsoft.com/office/drawing/2014/main" id="{C87B7A33-DD8D-21B8-0F08-13B750BBACF4}"/>
              </a:ext>
            </a:extLst>
          </p:cNvPr>
          <p:cNvSpPr/>
          <p:nvPr/>
        </p:nvSpPr>
        <p:spPr>
          <a:xfrm rot="-5400000">
            <a:off x="5119212" y="1570478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462;p48">
            <a:extLst>
              <a:ext uri="{FF2B5EF4-FFF2-40B4-BE49-F238E27FC236}">
                <a16:creationId xmlns:a16="http://schemas.microsoft.com/office/drawing/2014/main" id="{0F5289BD-BD70-8EA9-7686-F87D7D93E347}"/>
              </a:ext>
            </a:extLst>
          </p:cNvPr>
          <p:cNvPicPr preferRelativeResize="0"/>
          <p:nvPr/>
        </p:nvPicPr>
        <p:blipFill rotWithShape="1">
          <a:blip r:embed="rId2">
            <a:alphaModFix amt="75000"/>
          </a:blip>
          <a:srcRect l="21422" r="32447"/>
          <a:stretch/>
        </p:blipFill>
        <p:spPr>
          <a:xfrm>
            <a:off x="7420344" y="-10615"/>
            <a:ext cx="4771656" cy="687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457;p48">
            <a:extLst>
              <a:ext uri="{FF2B5EF4-FFF2-40B4-BE49-F238E27FC236}">
                <a16:creationId xmlns:a16="http://schemas.microsoft.com/office/drawing/2014/main" id="{E9669BA1-C900-AD14-3C71-D0CC20364355}"/>
              </a:ext>
            </a:extLst>
          </p:cNvPr>
          <p:cNvSpPr txBox="1">
            <a:spLocks/>
          </p:cNvSpPr>
          <p:nvPr/>
        </p:nvSpPr>
        <p:spPr>
          <a:xfrm rot="5400000">
            <a:off x="-4339173" y="3687377"/>
            <a:ext cx="8534407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3" name="Google Shape;457;p48">
            <a:extLst>
              <a:ext uri="{FF2B5EF4-FFF2-40B4-BE49-F238E27FC236}">
                <a16:creationId xmlns:a16="http://schemas.microsoft.com/office/drawing/2014/main" id="{D6CDDBE1-8524-8FA3-FB22-962F3468AE56}"/>
              </a:ext>
            </a:extLst>
          </p:cNvPr>
          <p:cNvSpPr txBox="1">
            <a:spLocks/>
          </p:cNvSpPr>
          <p:nvPr/>
        </p:nvSpPr>
        <p:spPr>
          <a:xfrm>
            <a:off x="8151000" y="6095118"/>
            <a:ext cx="84094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7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7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8" name="Google Shape;473;p49">
            <a:extLst>
              <a:ext uri="{FF2B5EF4-FFF2-40B4-BE49-F238E27FC236}">
                <a16:creationId xmlns:a16="http://schemas.microsoft.com/office/drawing/2014/main" id="{AA6BCCAD-3F59-ED0E-32CB-463D59885030}"/>
              </a:ext>
            </a:extLst>
          </p:cNvPr>
          <p:cNvSpPr/>
          <p:nvPr/>
        </p:nvSpPr>
        <p:spPr>
          <a:xfrm>
            <a:off x="3606000" y="5806991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148;p84">
            <a:extLst>
              <a:ext uri="{FF2B5EF4-FFF2-40B4-BE49-F238E27FC236}">
                <a16:creationId xmlns:a16="http://schemas.microsoft.com/office/drawing/2014/main" id="{0DD68367-B1AD-C5F9-9AB1-08890C85F3A4}"/>
              </a:ext>
            </a:extLst>
          </p:cNvPr>
          <p:cNvSpPr/>
          <p:nvPr/>
        </p:nvSpPr>
        <p:spPr>
          <a:xfrm>
            <a:off x="1245995" y="5016249"/>
            <a:ext cx="786300" cy="786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149;p84">
            <a:extLst>
              <a:ext uri="{FF2B5EF4-FFF2-40B4-BE49-F238E27FC236}">
                <a16:creationId xmlns:a16="http://schemas.microsoft.com/office/drawing/2014/main" id="{C4C2A53B-5FD8-9DA9-2261-133567152FC9}"/>
              </a:ext>
            </a:extLst>
          </p:cNvPr>
          <p:cNvSpPr/>
          <p:nvPr/>
        </p:nvSpPr>
        <p:spPr>
          <a:xfrm>
            <a:off x="2225695" y="5016249"/>
            <a:ext cx="786300" cy="786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150;p84">
            <a:extLst>
              <a:ext uri="{FF2B5EF4-FFF2-40B4-BE49-F238E27FC236}">
                <a16:creationId xmlns:a16="http://schemas.microsoft.com/office/drawing/2014/main" id="{41EBFB86-26C2-6A17-982D-7427827F522E}"/>
              </a:ext>
            </a:extLst>
          </p:cNvPr>
          <p:cNvSpPr/>
          <p:nvPr/>
        </p:nvSpPr>
        <p:spPr>
          <a:xfrm>
            <a:off x="3205396" y="5016249"/>
            <a:ext cx="786300" cy="786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151;p84">
            <a:extLst>
              <a:ext uri="{FF2B5EF4-FFF2-40B4-BE49-F238E27FC236}">
                <a16:creationId xmlns:a16="http://schemas.microsoft.com/office/drawing/2014/main" id="{49F54516-AD59-E858-707F-7880B0B141A2}"/>
              </a:ext>
            </a:extLst>
          </p:cNvPr>
          <p:cNvSpPr/>
          <p:nvPr/>
        </p:nvSpPr>
        <p:spPr>
          <a:xfrm>
            <a:off x="1379087" y="5148745"/>
            <a:ext cx="520574" cy="52117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1152;p84">
            <a:extLst>
              <a:ext uri="{FF2B5EF4-FFF2-40B4-BE49-F238E27FC236}">
                <a16:creationId xmlns:a16="http://schemas.microsoft.com/office/drawing/2014/main" id="{A7A10C20-5C03-631A-6263-32A0A64C0E62}"/>
              </a:ext>
            </a:extLst>
          </p:cNvPr>
          <p:cNvGrpSpPr/>
          <p:nvPr/>
        </p:nvGrpSpPr>
        <p:grpSpPr>
          <a:xfrm>
            <a:off x="2358229" y="5149112"/>
            <a:ext cx="521160" cy="520619"/>
            <a:chOff x="3303268" y="3817349"/>
            <a:chExt cx="346056" cy="345674"/>
          </a:xfrm>
        </p:grpSpPr>
        <p:sp>
          <p:nvSpPr>
            <p:cNvPr id="7" name="Google Shape;1153;p84">
              <a:extLst>
                <a:ext uri="{FF2B5EF4-FFF2-40B4-BE49-F238E27FC236}">
                  <a16:creationId xmlns:a16="http://schemas.microsoft.com/office/drawing/2014/main" id="{28717E42-B40B-84FA-9192-2C823271CDB7}"/>
                </a:ext>
              </a:extLst>
            </p:cNvPr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54;p84">
              <a:extLst>
                <a:ext uri="{FF2B5EF4-FFF2-40B4-BE49-F238E27FC236}">
                  <a16:creationId xmlns:a16="http://schemas.microsoft.com/office/drawing/2014/main" id="{DEBFF95F-F328-92AA-F4DE-B8D883BA6EE6}"/>
                </a:ext>
              </a:extLst>
            </p:cNvPr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55;p84">
              <a:extLst>
                <a:ext uri="{FF2B5EF4-FFF2-40B4-BE49-F238E27FC236}">
                  <a16:creationId xmlns:a16="http://schemas.microsoft.com/office/drawing/2014/main" id="{6A1B1120-F83B-E5B7-AEAB-9B0CA412C99B}"/>
                </a:ext>
              </a:extLst>
            </p:cNvPr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56;p84">
              <a:extLst>
                <a:ext uri="{FF2B5EF4-FFF2-40B4-BE49-F238E27FC236}">
                  <a16:creationId xmlns:a16="http://schemas.microsoft.com/office/drawing/2014/main" id="{ABE7F353-47AE-67F1-35A6-476157006CB5}"/>
                </a:ext>
              </a:extLst>
            </p:cNvPr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157;p84">
            <a:extLst>
              <a:ext uri="{FF2B5EF4-FFF2-40B4-BE49-F238E27FC236}">
                <a16:creationId xmlns:a16="http://schemas.microsoft.com/office/drawing/2014/main" id="{C717335F-121D-1BE4-5AC9-8DC2A06F8D8D}"/>
              </a:ext>
            </a:extLst>
          </p:cNvPr>
          <p:cNvGrpSpPr/>
          <p:nvPr/>
        </p:nvGrpSpPr>
        <p:grpSpPr>
          <a:xfrm>
            <a:off x="3337939" y="5149112"/>
            <a:ext cx="521160" cy="520619"/>
            <a:chOff x="3752358" y="3817349"/>
            <a:chExt cx="346056" cy="345674"/>
          </a:xfrm>
        </p:grpSpPr>
        <p:sp>
          <p:nvSpPr>
            <p:cNvPr id="18" name="Google Shape;1158;p84">
              <a:extLst>
                <a:ext uri="{FF2B5EF4-FFF2-40B4-BE49-F238E27FC236}">
                  <a16:creationId xmlns:a16="http://schemas.microsoft.com/office/drawing/2014/main" id="{4934937F-42F1-E5E2-220A-6E2B69EABBFF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59;p84">
              <a:extLst>
                <a:ext uri="{FF2B5EF4-FFF2-40B4-BE49-F238E27FC236}">
                  <a16:creationId xmlns:a16="http://schemas.microsoft.com/office/drawing/2014/main" id="{B474D2D8-ACE5-37BA-35DD-CEB34C7ECB5B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60;p84">
              <a:extLst>
                <a:ext uri="{FF2B5EF4-FFF2-40B4-BE49-F238E27FC236}">
                  <a16:creationId xmlns:a16="http://schemas.microsoft.com/office/drawing/2014/main" id="{C78BFD89-B4E0-8A06-F912-61761B77D29B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61;p84">
              <a:extLst>
                <a:ext uri="{FF2B5EF4-FFF2-40B4-BE49-F238E27FC236}">
                  <a16:creationId xmlns:a16="http://schemas.microsoft.com/office/drawing/2014/main" id="{1AD8AB38-FD50-E24C-9D75-0BD27A47EACD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14911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9;p48">
            <a:extLst>
              <a:ext uri="{FF2B5EF4-FFF2-40B4-BE49-F238E27FC236}">
                <a16:creationId xmlns:a16="http://schemas.microsoft.com/office/drawing/2014/main" id="{99D808B1-FB78-9D00-626C-4B84060F3A79}"/>
              </a:ext>
            </a:extLst>
          </p:cNvPr>
          <p:cNvSpPr/>
          <p:nvPr/>
        </p:nvSpPr>
        <p:spPr>
          <a:xfrm>
            <a:off x="9309639" y="6125519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02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3" name="Google Shape;460;p48">
            <a:extLst>
              <a:ext uri="{FF2B5EF4-FFF2-40B4-BE49-F238E27FC236}">
                <a16:creationId xmlns:a16="http://schemas.microsoft.com/office/drawing/2014/main" id="{182D8A9C-4D57-A1BD-6C01-F08265E30F1A}"/>
              </a:ext>
            </a:extLst>
          </p:cNvPr>
          <p:cNvSpPr/>
          <p:nvPr/>
        </p:nvSpPr>
        <p:spPr>
          <a:xfrm>
            <a:off x="-1" y="6127346"/>
            <a:ext cx="9212095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57;p48">
            <a:extLst>
              <a:ext uri="{FF2B5EF4-FFF2-40B4-BE49-F238E27FC236}">
                <a16:creationId xmlns:a16="http://schemas.microsoft.com/office/drawing/2014/main" id="{0B345C31-E210-E7D1-8078-1CC547F0416E}"/>
              </a:ext>
            </a:extLst>
          </p:cNvPr>
          <p:cNvSpPr txBox="1">
            <a:spLocks/>
          </p:cNvSpPr>
          <p:nvPr/>
        </p:nvSpPr>
        <p:spPr>
          <a:xfrm>
            <a:off x="4606046" y="-198897"/>
            <a:ext cx="10680969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5" name="Google Shape;457;p48">
            <a:extLst>
              <a:ext uri="{FF2B5EF4-FFF2-40B4-BE49-F238E27FC236}">
                <a16:creationId xmlns:a16="http://schemas.microsoft.com/office/drawing/2014/main" id="{4848F213-8774-2095-6E62-BF8277585352}"/>
              </a:ext>
            </a:extLst>
          </p:cNvPr>
          <p:cNvSpPr txBox="1">
            <a:spLocks/>
          </p:cNvSpPr>
          <p:nvPr/>
        </p:nvSpPr>
        <p:spPr>
          <a:xfrm rot="5400000">
            <a:off x="-5145982" y="-196600"/>
            <a:ext cx="10616755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5D90E576-4602-BC55-5646-D639EDA78FEF}"/>
              </a:ext>
            </a:extLst>
          </p:cNvPr>
          <p:cNvSpPr txBox="1">
            <a:spLocks/>
          </p:cNvSpPr>
          <p:nvPr/>
        </p:nvSpPr>
        <p:spPr>
          <a:xfrm>
            <a:off x="1385300" y="1752724"/>
            <a:ext cx="4124067" cy="1267715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ABOUT </a:t>
            </a:r>
            <a:r>
              <a:rPr lang="en-IN" sz="7000" dirty="0">
                <a:solidFill>
                  <a:schemeClr val="tx2"/>
                </a:solidFill>
                <a:latin typeface="Oswald" pitchFamily="2" charset="0"/>
              </a:rPr>
              <a:t>TEDx</a:t>
            </a:r>
          </a:p>
        </p:txBody>
      </p:sp>
      <p:sp>
        <p:nvSpPr>
          <p:cNvPr id="11" name="Google Shape;458;p48">
            <a:extLst>
              <a:ext uri="{FF2B5EF4-FFF2-40B4-BE49-F238E27FC236}">
                <a16:creationId xmlns:a16="http://schemas.microsoft.com/office/drawing/2014/main" id="{65D7E5A0-7D02-3BC3-60FA-1EC7B8D36A0A}"/>
              </a:ext>
            </a:extLst>
          </p:cNvPr>
          <p:cNvSpPr txBox="1">
            <a:spLocks/>
          </p:cNvSpPr>
          <p:nvPr/>
        </p:nvSpPr>
        <p:spPr>
          <a:xfrm>
            <a:off x="1385300" y="3323978"/>
            <a:ext cx="9811236" cy="13452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National Motorcycle Day on encourages motorcyclists around the country to join the campaign to spread good in their communities. Even modest gestures, such as buying a stranger a cup of coffee or engaging in a neighborhood clean-up, can help spread the National Motorcycle Day spirit</a:t>
            </a:r>
          </a:p>
        </p:txBody>
      </p:sp>
      <p:cxnSp>
        <p:nvCxnSpPr>
          <p:cNvPr id="12" name="Google Shape;461;p48">
            <a:extLst>
              <a:ext uri="{FF2B5EF4-FFF2-40B4-BE49-F238E27FC236}">
                <a16:creationId xmlns:a16="http://schemas.microsoft.com/office/drawing/2014/main" id="{AA43EBC4-DD6C-4C14-D340-92621C050901}"/>
              </a:ext>
            </a:extLst>
          </p:cNvPr>
          <p:cNvCxnSpPr>
            <a:cxnSpLocks/>
          </p:cNvCxnSpPr>
          <p:nvPr/>
        </p:nvCxnSpPr>
        <p:spPr>
          <a:xfrm>
            <a:off x="1475359" y="3020438"/>
            <a:ext cx="1263097" cy="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473;p49">
            <a:extLst>
              <a:ext uri="{FF2B5EF4-FFF2-40B4-BE49-F238E27FC236}">
                <a16:creationId xmlns:a16="http://schemas.microsoft.com/office/drawing/2014/main" id="{9F7D8E75-1183-289B-FC0A-AE271D814080}"/>
              </a:ext>
            </a:extLst>
          </p:cNvPr>
          <p:cNvSpPr/>
          <p:nvPr/>
        </p:nvSpPr>
        <p:spPr>
          <a:xfrm>
            <a:off x="1668830" y="-1444047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473;p49">
            <a:extLst>
              <a:ext uri="{FF2B5EF4-FFF2-40B4-BE49-F238E27FC236}">
                <a16:creationId xmlns:a16="http://schemas.microsoft.com/office/drawing/2014/main" id="{0CCCED30-C6F6-721A-7EDC-18B1538B5A6B}"/>
              </a:ext>
            </a:extLst>
          </p:cNvPr>
          <p:cNvSpPr/>
          <p:nvPr/>
        </p:nvSpPr>
        <p:spPr>
          <a:xfrm>
            <a:off x="5509367" y="5672150"/>
            <a:ext cx="2882361" cy="3118690"/>
          </a:xfrm>
          <a:prstGeom prst="ellipse">
            <a:avLst/>
          </a:prstGeom>
          <a:noFill/>
          <a:ln w="19050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030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31;p58">
            <a:extLst>
              <a:ext uri="{FF2B5EF4-FFF2-40B4-BE49-F238E27FC236}">
                <a16:creationId xmlns:a16="http://schemas.microsoft.com/office/drawing/2014/main" id="{8E746968-F6E2-0E0F-95AF-7AF3809C713E}"/>
              </a:ext>
            </a:extLst>
          </p:cNvPr>
          <p:cNvSpPr txBox="1">
            <a:spLocks/>
          </p:cNvSpPr>
          <p:nvPr/>
        </p:nvSpPr>
        <p:spPr>
          <a:xfrm>
            <a:off x="715548" y="907212"/>
            <a:ext cx="9274758" cy="69740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  <a:latin typeface="Oswald" pitchFamily="2" charset="0"/>
              </a:rPr>
              <a:t>W</a:t>
            </a:r>
            <a:r>
              <a:rPr lang="en-IN" sz="6000" dirty="0">
                <a:solidFill>
                  <a:schemeClr val="bg1"/>
                </a:solidFill>
                <a:latin typeface="Oswald" pitchFamily="2" charset="0"/>
              </a:rPr>
              <a:t>HY JOIN </a:t>
            </a:r>
            <a:r>
              <a:rPr lang="en-IN" sz="6000" dirty="0" err="1">
                <a:solidFill>
                  <a:schemeClr val="tx2"/>
                </a:solidFill>
                <a:latin typeface="Oswald" pitchFamily="2" charset="0"/>
              </a:rPr>
              <a:t>TEDx</a:t>
            </a:r>
            <a:r>
              <a:rPr lang="en-IN" sz="6000" dirty="0" err="1">
                <a:solidFill>
                  <a:schemeClr val="bg1"/>
                </a:solidFill>
                <a:latin typeface="Oswald" pitchFamily="2" charset="0"/>
              </a:rPr>
              <a:t>IITGandhinagar</a:t>
            </a:r>
            <a:r>
              <a:rPr lang="en-IN" sz="6000" dirty="0">
                <a:solidFill>
                  <a:schemeClr val="bg1"/>
                </a:solidFill>
                <a:latin typeface="Oswald" pitchFamily="2" charset="0"/>
              </a:rPr>
              <a:t> </a:t>
            </a:r>
            <a:r>
              <a:rPr lang="en-IN" sz="6000" dirty="0">
                <a:solidFill>
                  <a:schemeClr val="tx2"/>
                </a:solidFill>
                <a:latin typeface="Oswald" pitchFamily="2" charset="0"/>
              </a:rPr>
              <a:t>?</a:t>
            </a:r>
          </a:p>
        </p:txBody>
      </p:sp>
      <p:sp>
        <p:nvSpPr>
          <p:cNvPr id="3" name="Google Shape;632;p58">
            <a:extLst>
              <a:ext uri="{FF2B5EF4-FFF2-40B4-BE49-F238E27FC236}">
                <a16:creationId xmlns:a16="http://schemas.microsoft.com/office/drawing/2014/main" id="{9F6261C5-ACA3-E38D-A2E0-DCCF8F86F9EF}"/>
              </a:ext>
            </a:extLst>
          </p:cNvPr>
          <p:cNvSpPr txBox="1">
            <a:spLocks/>
          </p:cNvSpPr>
          <p:nvPr/>
        </p:nvSpPr>
        <p:spPr>
          <a:xfrm>
            <a:off x="1404813" y="2097177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PRESTIGIOUS EVENTS</a:t>
            </a:r>
          </a:p>
        </p:txBody>
      </p:sp>
      <p:sp>
        <p:nvSpPr>
          <p:cNvPr id="4" name="Google Shape;633;p58">
            <a:extLst>
              <a:ext uri="{FF2B5EF4-FFF2-40B4-BE49-F238E27FC236}">
                <a16:creationId xmlns:a16="http://schemas.microsoft.com/office/drawing/2014/main" id="{85B663C3-DE9A-B40D-71F6-28971524413F}"/>
              </a:ext>
            </a:extLst>
          </p:cNvPr>
          <p:cNvSpPr txBox="1">
            <a:spLocks/>
          </p:cNvSpPr>
          <p:nvPr/>
        </p:nvSpPr>
        <p:spPr>
          <a:xfrm>
            <a:off x="1404806" y="2918359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Mercury is the closest planet to the Sun</a:t>
            </a:r>
          </a:p>
        </p:txBody>
      </p:sp>
      <p:sp>
        <p:nvSpPr>
          <p:cNvPr id="5" name="Google Shape;634;p58">
            <a:extLst>
              <a:ext uri="{FF2B5EF4-FFF2-40B4-BE49-F238E27FC236}">
                <a16:creationId xmlns:a16="http://schemas.microsoft.com/office/drawing/2014/main" id="{609E1620-7769-F97E-9078-4AA62143EA01}"/>
              </a:ext>
            </a:extLst>
          </p:cNvPr>
          <p:cNvSpPr txBox="1">
            <a:spLocks/>
          </p:cNvSpPr>
          <p:nvPr/>
        </p:nvSpPr>
        <p:spPr>
          <a:xfrm>
            <a:off x="4916672" y="2082084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CURRICULUM VITAE</a:t>
            </a:r>
          </a:p>
        </p:txBody>
      </p:sp>
      <p:sp>
        <p:nvSpPr>
          <p:cNvPr id="6" name="Google Shape;635;p58">
            <a:extLst>
              <a:ext uri="{FF2B5EF4-FFF2-40B4-BE49-F238E27FC236}">
                <a16:creationId xmlns:a16="http://schemas.microsoft.com/office/drawing/2014/main" id="{9ABFA0D8-1042-A0D9-BB67-C83D36472CCB}"/>
              </a:ext>
            </a:extLst>
          </p:cNvPr>
          <p:cNvSpPr txBox="1">
            <a:spLocks/>
          </p:cNvSpPr>
          <p:nvPr/>
        </p:nvSpPr>
        <p:spPr>
          <a:xfrm>
            <a:off x="4916670" y="2906731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Venus is the second planet from the Sun</a:t>
            </a:r>
          </a:p>
        </p:txBody>
      </p:sp>
      <p:sp>
        <p:nvSpPr>
          <p:cNvPr id="7" name="Google Shape;636;p58">
            <a:extLst>
              <a:ext uri="{FF2B5EF4-FFF2-40B4-BE49-F238E27FC236}">
                <a16:creationId xmlns:a16="http://schemas.microsoft.com/office/drawing/2014/main" id="{90E16614-4AB2-EC9A-1FBE-FF95694D1579}"/>
              </a:ext>
            </a:extLst>
          </p:cNvPr>
          <p:cNvSpPr txBox="1">
            <a:spLocks/>
          </p:cNvSpPr>
          <p:nvPr/>
        </p:nvSpPr>
        <p:spPr>
          <a:xfrm>
            <a:off x="8428548" y="2101343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I</a:t>
            </a: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NTERACTIONS WITH SPEAKERS</a:t>
            </a:r>
          </a:p>
        </p:txBody>
      </p:sp>
      <p:sp>
        <p:nvSpPr>
          <p:cNvPr id="8" name="Google Shape;637;p58">
            <a:extLst>
              <a:ext uri="{FF2B5EF4-FFF2-40B4-BE49-F238E27FC236}">
                <a16:creationId xmlns:a16="http://schemas.microsoft.com/office/drawing/2014/main" id="{DE908E20-EB97-7C8D-9D78-5AAFFEC6D191}"/>
              </a:ext>
            </a:extLst>
          </p:cNvPr>
          <p:cNvSpPr txBox="1">
            <a:spLocks/>
          </p:cNvSpPr>
          <p:nvPr/>
        </p:nvSpPr>
        <p:spPr>
          <a:xfrm>
            <a:off x="8428548" y="2918359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Despite being red, Mars is actually a cold place</a:t>
            </a:r>
          </a:p>
        </p:txBody>
      </p:sp>
      <p:sp>
        <p:nvSpPr>
          <p:cNvPr id="9" name="Google Shape;638;p58">
            <a:extLst>
              <a:ext uri="{FF2B5EF4-FFF2-40B4-BE49-F238E27FC236}">
                <a16:creationId xmlns:a16="http://schemas.microsoft.com/office/drawing/2014/main" id="{2B269576-8D5C-0D8A-B63E-24AD141E8A3C}"/>
              </a:ext>
            </a:extLst>
          </p:cNvPr>
          <p:cNvSpPr txBox="1">
            <a:spLocks/>
          </p:cNvSpPr>
          <p:nvPr/>
        </p:nvSpPr>
        <p:spPr>
          <a:xfrm>
            <a:off x="1404810" y="4034985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C</a:t>
            </a: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ONNECTIONS</a:t>
            </a:r>
          </a:p>
        </p:txBody>
      </p:sp>
      <p:sp>
        <p:nvSpPr>
          <p:cNvPr id="10" name="Google Shape;639;p58">
            <a:extLst>
              <a:ext uri="{FF2B5EF4-FFF2-40B4-BE49-F238E27FC236}">
                <a16:creationId xmlns:a16="http://schemas.microsoft.com/office/drawing/2014/main" id="{8D9553F0-F1CD-4FF1-4241-0BF693AA0579}"/>
              </a:ext>
            </a:extLst>
          </p:cNvPr>
          <p:cNvSpPr txBox="1">
            <a:spLocks/>
          </p:cNvSpPr>
          <p:nvPr/>
        </p:nvSpPr>
        <p:spPr>
          <a:xfrm>
            <a:off x="1404808" y="4532481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Jupiter is the biggest planet of them all</a:t>
            </a:r>
          </a:p>
        </p:txBody>
      </p:sp>
      <p:sp>
        <p:nvSpPr>
          <p:cNvPr id="11" name="Google Shape;640;p58">
            <a:extLst>
              <a:ext uri="{FF2B5EF4-FFF2-40B4-BE49-F238E27FC236}">
                <a16:creationId xmlns:a16="http://schemas.microsoft.com/office/drawing/2014/main" id="{FA4D2F49-9D8D-9D25-3131-DCFAF2D876AD}"/>
              </a:ext>
            </a:extLst>
          </p:cNvPr>
          <p:cNvSpPr txBox="1">
            <a:spLocks/>
          </p:cNvSpPr>
          <p:nvPr/>
        </p:nvSpPr>
        <p:spPr>
          <a:xfrm>
            <a:off x="4916672" y="4023357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IN" dirty="0">
                <a:solidFill>
                  <a:schemeClr val="tx2"/>
                </a:solidFill>
                <a:latin typeface="Oswald" pitchFamily="2" charset="0"/>
              </a:rPr>
              <a:t>LINKEDIN</a:t>
            </a:r>
          </a:p>
        </p:txBody>
      </p:sp>
      <p:sp>
        <p:nvSpPr>
          <p:cNvPr id="12" name="Google Shape;641;p58">
            <a:extLst>
              <a:ext uri="{FF2B5EF4-FFF2-40B4-BE49-F238E27FC236}">
                <a16:creationId xmlns:a16="http://schemas.microsoft.com/office/drawing/2014/main" id="{2007A08A-A2AA-3939-4DCB-E75D1AB8D946}"/>
              </a:ext>
            </a:extLst>
          </p:cNvPr>
          <p:cNvSpPr txBox="1">
            <a:spLocks/>
          </p:cNvSpPr>
          <p:nvPr/>
        </p:nvSpPr>
        <p:spPr>
          <a:xfrm>
            <a:off x="4916673" y="4520853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Saturn is composed of hydrogen and helium</a:t>
            </a:r>
          </a:p>
        </p:txBody>
      </p:sp>
      <p:sp>
        <p:nvSpPr>
          <p:cNvPr id="13" name="Google Shape;642;p58">
            <a:extLst>
              <a:ext uri="{FF2B5EF4-FFF2-40B4-BE49-F238E27FC236}">
                <a16:creationId xmlns:a16="http://schemas.microsoft.com/office/drawing/2014/main" id="{991F0B6B-D772-6498-84D9-B5B1795A3676}"/>
              </a:ext>
            </a:extLst>
          </p:cNvPr>
          <p:cNvSpPr txBox="1">
            <a:spLocks/>
          </p:cNvSpPr>
          <p:nvPr/>
        </p:nvSpPr>
        <p:spPr>
          <a:xfrm>
            <a:off x="8428550" y="4027354"/>
            <a:ext cx="2445000" cy="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Oswald" pitchFamily="2" charset="0"/>
              </a:rPr>
              <a:t>OTHER TEDx</a:t>
            </a:r>
            <a:endParaRPr lang="en-IN" dirty="0">
              <a:solidFill>
                <a:schemeClr val="tx2"/>
              </a:solidFill>
              <a:latin typeface="Oswald" pitchFamily="2" charset="0"/>
            </a:endParaRPr>
          </a:p>
        </p:txBody>
      </p:sp>
      <p:sp>
        <p:nvSpPr>
          <p:cNvPr id="14" name="Google Shape;643;p58">
            <a:extLst>
              <a:ext uri="{FF2B5EF4-FFF2-40B4-BE49-F238E27FC236}">
                <a16:creationId xmlns:a16="http://schemas.microsoft.com/office/drawing/2014/main" id="{E40EB95D-33D3-D51A-F8A2-C00E067477A1}"/>
              </a:ext>
            </a:extLst>
          </p:cNvPr>
          <p:cNvSpPr txBox="1">
            <a:spLocks/>
          </p:cNvSpPr>
          <p:nvPr/>
        </p:nvSpPr>
        <p:spPr>
          <a:xfrm>
            <a:off x="8428555" y="4524850"/>
            <a:ext cx="2445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>
                <a:solidFill>
                  <a:schemeClr val="bg1">
                    <a:lumMod val="65000"/>
                  </a:schemeClr>
                </a:solidFill>
                <a:latin typeface="Cabin" panose="020B0604020202020204" charset="0"/>
              </a:rPr>
              <a:t>Neptune is the farthest planet from the Sun</a:t>
            </a:r>
          </a:p>
        </p:txBody>
      </p:sp>
      <p:sp>
        <p:nvSpPr>
          <p:cNvPr id="15" name="Google Shape;644;p58">
            <a:extLst>
              <a:ext uri="{FF2B5EF4-FFF2-40B4-BE49-F238E27FC236}">
                <a16:creationId xmlns:a16="http://schemas.microsoft.com/office/drawing/2014/main" id="{804E617C-5131-6F7C-EE7E-D8BC0500ABEA}"/>
              </a:ext>
            </a:extLst>
          </p:cNvPr>
          <p:cNvSpPr/>
          <p:nvPr/>
        </p:nvSpPr>
        <p:spPr>
          <a:xfrm>
            <a:off x="5570862" y="-2446691"/>
            <a:ext cx="3097868" cy="3098241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16" name="Google Shape;457;p48">
            <a:extLst>
              <a:ext uri="{FF2B5EF4-FFF2-40B4-BE49-F238E27FC236}">
                <a16:creationId xmlns:a16="http://schemas.microsoft.com/office/drawing/2014/main" id="{4F3639D7-8580-FA71-9719-B7BFB2429DB8}"/>
              </a:ext>
            </a:extLst>
          </p:cNvPr>
          <p:cNvSpPr txBox="1">
            <a:spLocks/>
          </p:cNvSpPr>
          <p:nvPr/>
        </p:nvSpPr>
        <p:spPr>
          <a:xfrm>
            <a:off x="-2285819" y="5913383"/>
            <a:ext cx="10564057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7" name="Google Shape;457;p48">
            <a:extLst>
              <a:ext uri="{FF2B5EF4-FFF2-40B4-BE49-F238E27FC236}">
                <a16:creationId xmlns:a16="http://schemas.microsoft.com/office/drawing/2014/main" id="{A3BD7CF4-CD8D-4BCB-FDE8-42E457AE47D7}"/>
              </a:ext>
            </a:extLst>
          </p:cNvPr>
          <p:cNvSpPr txBox="1">
            <a:spLocks/>
          </p:cNvSpPr>
          <p:nvPr/>
        </p:nvSpPr>
        <p:spPr>
          <a:xfrm rot="16200000">
            <a:off x="7591415" y="958459"/>
            <a:ext cx="84094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8" name="Google Shape;473;p49">
            <a:extLst>
              <a:ext uri="{FF2B5EF4-FFF2-40B4-BE49-F238E27FC236}">
                <a16:creationId xmlns:a16="http://schemas.microsoft.com/office/drawing/2014/main" id="{29F81F13-8F72-8644-F474-F6F517B35B7D}"/>
              </a:ext>
            </a:extLst>
          </p:cNvPr>
          <p:cNvSpPr/>
          <p:nvPr/>
        </p:nvSpPr>
        <p:spPr>
          <a:xfrm>
            <a:off x="8301206" y="5695426"/>
            <a:ext cx="2882361" cy="3118690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0352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59;p48">
            <a:extLst>
              <a:ext uri="{FF2B5EF4-FFF2-40B4-BE49-F238E27FC236}">
                <a16:creationId xmlns:a16="http://schemas.microsoft.com/office/drawing/2014/main" id="{DCAD84B2-083C-AB33-35E7-89AC19DB6A77}"/>
              </a:ext>
            </a:extLst>
          </p:cNvPr>
          <p:cNvSpPr/>
          <p:nvPr/>
        </p:nvSpPr>
        <p:spPr>
          <a:xfrm rot="-5400000">
            <a:off x="3681995" y="5040851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02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</a:t>
            </a:r>
            <a:r>
              <a:rPr lang="en-US"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14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4" name="Google Shape;460;p48">
            <a:extLst>
              <a:ext uri="{FF2B5EF4-FFF2-40B4-BE49-F238E27FC236}">
                <a16:creationId xmlns:a16="http://schemas.microsoft.com/office/drawing/2014/main" id="{F3BC9203-D5DB-6AD0-16B1-97E925F520BB}"/>
              </a:ext>
            </a:extLst>
          </p:cNvPr>
          <p:cNvSpPr/>
          <p:nvPr/>
        </p:nvSpPr>
        <p:spPr>
          <a:xfrm rot="-5400000">
            <a:off x="3188285" y="1568147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D46469-E630-7E6B-45D8-83B1696027B6}"/>
              </a:ext>
            </a:extLst>
          </p:cNvPr>
          <p:cNvSpPr/>
          <p:nvPr/>
        </p:nvSpPr>
        <p:spPr>
          <a:xfrm>
            <a:off x="0" y="9728"/>
            <a:ext cx="4756935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Google Shape;719;p63">
            <a:extLst>
              <a:ext uri="{FF2B5EF4-FFF2-40B4-BE49-F238E27FC236}">
                <a16:creationId xmlns:a16="http://schemas.microsoft.com/office/drawing/2014/main" id="{C67113B0-6C05-0ABA-291C-3B602AF5EA14}"/>
              </a:ext>
            </a:extLst>
          </p:cNvPr>
          <p:cNvSpPr txBox="1">
            <a:spLocks/>
          </p:cNvSpPr>
          <p:nvPr/>
        </p:nvSpPr>
        <p:spPr>
          <a:xfrm>
            <a:off x="7490378" y="5212091"/>
            <a:ext cx="3415200" cy="390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3200" dirty="0">
                <a:solidFill>
                  <a:schemeClr val="tx2"/>
                </a:solidFill>
                <a:latin typeface="Oswald" pitchFamily="2" charset="0"/>
              </a:rPr>
              <a:t>—HARUN ROBERT</a:t>
            </a:r>
          </a:p>
        </p:txBody>
      </p:sp>
      <p:sp>
        <p:nvSpPr>
          <p:cNvPr id="7" name="Google Shape;720;p63">
            <a:extLst>
              <a:ext uri="{FF2B5EF4-FFF2-40B4-BE49-F238E27FC236}">
                <a16:creationId xmlns:a16="http://schemas.microsoft.com/office/drawing/2014/main" id="{52911958-B8D1-1B5A-D22C-47D70BCDD5FE}"/>
              </a:ext>
            </a:extLst>
          </p:cNvPr>
          <p:cNvSpPr txBox="1">
            <a:spLocks/>
          </p:cNvSpPr>
          <p:nvPr/>
        </p:nvSpPr>
        <p:spPr>
          <a:xfrm>
            <a:off x="5691746" y="873506"/>
            <a:ext cx="5213831" cy="33936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Cabin" panose="020B0604020202020204" charset="0"/>
              </a:rPr>
              <a:t>“He wanted to be spiderman when he was a child, cause at that time he was the only superhero who wore his underwear inside”</a:t>
            </a:r>
          </a:p>
        </p:txBody>
      </p:sp>
      <p:cxnSp>
        <p:nvCxnSpPr>
          <p:cNvPr id="8" name="Google Shape;721;p63">
            <a:extLst>
              <a:ext uri="{FF2B5EF4-FFF2-40B4-BE49-F238E27FC236}">
                <a16:creationId xmlns:a16="http://schemas.microsoft.com/office/drawing/2014/main" id="{8FCB9E72-C717-D3DA-678D-0B28E33348B6}"/>
              </a:ext>
            </a:extLst>
          </p:cNvPr>
          <p:cNvCxnSpPr>
            <a:cxnSpLocks/>
          </p:cNvCxnSpPr>
          <p:nvPr/>
        </p:nvCxnSpPr>
        <p:spPr>
          <a:xfrm>
            <a:off x="9417994" y="4689056"/>
            <a:ext cx="1324071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5266294-AF64-09CA-99E9-981110DC3828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332"/>
            <a:ext cx="4755109" cy="8453527"/>
          </a:xfrm>
          <a:prstGeom prst="rect">
            <a:avLst/>
          </a:prstGeom>
        </p:spPr>
      </p:pic>
      <p:sp>
        <p:nvSpPr>
          <p:cNvPr id="9" name="Google Shape;457;p48">
            <a:extLst>
              <a:ext uri="{FF2B5EF4-FFF2-40B4-BE49-F238E27FC236}">
                <a16:creationId xmlns:a16="http://schemas.microsoft.com/office/drawing/2014/main" id="{D5E5CED5-D1AD-12AC-6DB5-9B0523824CD2}"/>
              </a:ext>
            </a:extLst>
          </p:cNvPr>
          <p:cNvSpPr txBox="1">
            <a:spLocks/>
          </p:cNvSpPr>
          <p:nvPr/>
        </p:nvSpPr>
        <p:spPr>
          <a:xfrm>
            <a:off x="-5700226" y="6283584"/>
            <a:ext cx="10622422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7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7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0" name="Google Shape;457;p48">
            <a:extLst>
              <a:ext uri="{FF2B5EF4-FFF2-40B4-BE49-F238E27FC236}">
                <a16:creationId xmlns:a16="http://schemas.microsoft.com/office/drawing/2014/main" id="{121A1FE2-63B4-9ADC-B9F4-25601F5A25CB}"/>
              </a:ext>
            </a:extLst>
          </p:cNvPr>
          <p:cNvSpPr txBox="1">
            <a:spLocks/>
          </p:cNvSpPr>
          <p:nvPr/>
        </p:nvSpPr>
        <p:spPr>
          <a:xfrm rot="16200000">
            <a:off x="7766511" y="836975"/>
            <a:ext cx="84094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2" name="Google Shape;644;p58">
            <a:extLst>
              <a:ext uri="{FF2B5EF4-FFF2-40B4-BE49-F238E27FC236}">
                <a16:creationId xmlns:a16="http://schemas.microsoft.com/office/drawing/2014/main" id="{869C1187-4C07-CC7E-96CD-ACCDE85DF093}"/>
              </a:ext>
            </a:extLst>
          </p:cNvPr>
          <p:cNvSpPr/>
          <p:nvPr/>
        </p:nvSpPr>
        <p:spPr>
          <a:xfrm>
            <a:off x="6901216" y="6170463"/>
            <a:ext cx="3097868" cy="3098241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13" name="Google Shape;473;p49">
            <a:extLst>
              <a:ext uri="{FF2B5EF4-FFF2-40B4-BE49-F238E27FC236}">
                <a16:creationId xmlns:a16="http://schemas.microsoft.com/office/drawing/2014/main" id="{D2A74BAB-046D-18ED-E160-283E2AEFBC03}"/>
              </a:ext>
            </a:extLst>
          </p:cNvPr>
          <p:cNvSpPr/>
          <p:nvPr/>
        </p:nvSpPr>
        <p:spPr>
          <a:xfrm>
            <a:off x="2629191" y="-2585879"/>
            <a:ext cx="3062556" cy="3313659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494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59;p48">
            <a:extLst>
              <a:ext uri="{FF2B5EF4-FFF2-40B4-BE49-F238E27FC236}">
                <a16:creationId xmlns:a16="http://schemas.microsoft.com/office/drawing/2014/main" id="{DCAD84B2-083C-AB33-35E7-89AC19DB6A77}"/>
              </a:ext>
            </a:extLst>
          </p:cNvPr>
          <p:cNvSpPr/>
          <p:nvPr/>
        </p:nvSpPr>
        <p:spPr>
          <a:xfrm rot="-5400000">
            <a:off x="5625819" y="5040851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08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4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4" name="Google Shape;460;p48">
            <a:extLst>
              <a:ext uri="{FF2B5EF4-FFF2-40B4-BE49-F238E27FC236}">
                <a16:creationId xmlns:a16="http://schemas.microsoft.com/office/drawing/2014/main" id="{F3BC9203-D5DB-6AD0-16B1-97E925F520BB}"/>
              </a:ext>
            </a:extLst>
          </p:cNvPr>
          <p:cNvSpPr/>
          <p:nvPr/>
        </p:nvSpPr>
        <p:spPr>
          <a:xfrm rot="-5400000">
            <a:off x="5132109" y="1568147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D46469-E630-7E6B-45D8-83B1696027B6}"/>
              </a:ext>
            </a:extLst>
          </p:cNvPr>
          <p:cNvSpPr/>
          <p:nvPr/>
        </p:nvSpPr>
        <p:spPr>
          <a:xfrm>
            <a:off x="7444767" y="9728"/>
            <a:ext cx="4745409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Google Shape;719;p63">
            <a:extLst>
              <a:ext uri="{FF2B5EF4-FFF2-40B4-BE49-F238E27FC236}">
                <a16:creationId xmlns:a16="http://schemas.microsoft.com/office/drawing/2014/main" id="{C67113B0-6C05-0ABA-291C-3B602AF5EA14}"/>
              </a:ext>
            </a:extLst>
          </p:cNvPr>
          <p:cNvSpPr txBox="1">
            <a:spLocks/>
          </p:cNvSpPr>
          <p:nvPr/>
        </p:nvSpPr>
        <p:spPr>
          <a:xfrm>
            <a:off x="2678973" y="5212091"/>
            <a:ext cx="3415200" cy="390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3200" dirty="0">
                <a:solidFill>
                  <a:schemeClr val="tx2"/>
                </a:solidFill>
                <a:latin typeface="Oswald" pitchFamily="2" charset="0"/>
              </a:rPr>
              <a:t>—HARUN ROBERT</a:t>
            </a:r>
          </a:p>
        </p:txBody>
      </p:sp>
      <p:sp>
        <p:nvSpPr>
          <p:cNvPr id="7" name="Google Shape;720;p63">
            <a:extLst>
              <a:ext uri="{FF2B5EF4-FFF2-40B4-BE49-F238E27FC236}">
                <a16:creationId xmlns:a16="http://schemas.microsoft.com/office/drawing/2014/main" id="{52911958-B8D1-1B5A-D22C-47D70BCDD5FE}"/>
              </a:ext>
            </a:extLst>
          </p:cNvPr>
          <p:cNvSpPr txBox="1">
            <a:spLocks/>
          </p:cNvSpPr>
          <p:nvPr/>
        </p:nvSpPr>
        <p:spPr>
          <a:xfrm>
            <a:off x="762081" y="873506"/>
            <a:ext cx="5332092" cy="33936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Cabin" panose="020B0604020202020204" charset="0"/>
              </a:rPr>
              <a:t>“He wanted to be spiderman when he was a child, cause at that time he was the only superhero who wore his underwear inside”</a:t>
            </a:r>
          </a:p>
        </p:txBody>
      </p:sp>
      <p:cxnSp>
        <p:nvCxnSpPr>
          <p:cNvPr id="8" name="Google Shape;721;p63">
            <a:extLst>
              <a:ext uri="{FF2B5EF4-FFF2-40B4-BE49-F238E27FC236}">
                <a16:creationId xmlns:a16="http://schemas.microsoft.com/office/drawing/2014/main" id="{8FCB9E72-C717-D3DA-678D-0B28E33348B6}"/>
              </a:ext>
            </a:extLst>
          </p:cNvPr>
          <p:cNvCxnSpPr>
            <a:cxnSpLocks/>
          </p:cNvCxnSpPr>
          <p:nvPr/>
        </p:nvCxnSpPr>
        <p:spPr>
          <a:xfrm>
            <a:off x="4606589" y="4689056"/>
            <a:ext cx="1324071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5266294-AF64-09CA-99E9-981110DC3828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067" y="-2332"/>
            <a:ext cx="4755109" cy="8453527"/>
          </a:xfrm>
          <a:prstGeom prst="rect">
            <a:avLst/>
          </a:prstGeom>
        </p:spPr>
      </p:pic>
      <p:sp>
        <p:nvSpPr>
          <p:cNvPr id="9" name="Google Shape;457;p48">
            <a:extLst>
              <a:ext uri="{FF2B5EF4-FFF2-40B4-BE49-F238E27FC236}">
                <a16:creationId xmlns:a16="http://schemas.microsoft.com/office/drawing/2014/main" id="{D5E5CED5-D1AD-12AC-6DB5-9B0523824CD2}"/>
              </a:ext>
            </a:extLst>
          </p:cNvPr>
          <p:cNvSpPr txBox="1">
            <a:spLocks/>
          </p:cNvSpPr>
          <p:nvPr/>
        </p:nvSpPr>
        <p:spPr>
          <a:xfrm>
            <a:off x="8096365" y="5866843"/>
            <a:ext cx="10622422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7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7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0" name="Google Shape;457;p48">
            <a:extLst>
              <a:ext uri="{FF2B5EF4-FFF2-40B4-BE49-F238E27FC236}">
                <a16:creationId xmlns:a16="http://schemas.microsoft.com/office/drawing/2014/main" id="{121A1FE2-63B4-9ADC-B9F4-25601F5A25CB}"/>
              </a:ext>
            </a:extLst>
          </p:cNvPr>
          <p:cNvSpPr txBox="1">
            <a:spLocks/>
          </p:cNvSpPr>
          <p:nvPr/>
        </p:nvSpPr>
        <p:spPr>
          <a:xfrm rot="5400000">
            <a:off x="-5333208" y="894123"/>
            <a:ext cx="11066182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2" name="Google Shape;644;p58">
            <a:extLst>
              <a:ext uri="{FF2B5EF4-FFF2-40B4-BE49-F238E27FC236}">
                <a16:creationId xmlns:a16="http://schemas.microsoft.com/office/drawing/2014/main" id="{869C1187-4C07-CC7E-96CD-ACCDE85DF093}"/>
              </a:ext>
            </a:extLst>
          </p:cNvPr>
          <p:cNvSpPr/>
          <p:nvPr/>
        </p:nvSpPr>
        <p:spPr>
          <a:xfrm>
            <a:off x="760255" y="5649393"/>
            <a:ext cx="3097868" cy="3098241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13" name="Google Shape;473;p49">
            <a:extLst>
              <a:ext uri="{FF2B5EF4-FFF2-40B4-BE49-F238E27FC236}">
                <a16:creationId xmlns:a16="http://schemas.microsoft.com/office/drawing/2014/main" id="{D2A74BAB-046D-18ED-E160-283E2AEFBC03}"/>
              </a:ext>
            </a:extLst>
          </p:cNvPr>
          <p:cNvSpPr/>
          <p:nvPr/>
        </p:nvSpPr>
        <p:spPr>
          <a:xfrm>
            <a:off x="10466687" y="-1545019"/>
            <a:ext cx="3062556" cy="3313659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275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59;p48">
            <a:extLst>
              <a:ext uri="{FF2B5EF4-FFF2-40B4-BE49-F238E27FC236}">
                <a16:creationId xmlns:a16="http://schemas.microsoft.com/office/drawing/2014/main" id="{DCAD84B2-083C-AB33-35E7-89AC19DB6A77}"/>
              </a:ext>
            </a:extLst>
          </p:cNvPr>
          <p:cNvSpPr/>
          <p:nvPr/>
        </p:nvSpPr>
        <p:spPr>
          <a:xfrm rot="-5400000">
            <a:off x="3681995" y="1116609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08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4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4" name="Google Shape;460;p48">
            <a:extLst>
              <a:ext uri="{FF2B5EF4-FFF2-40B4-BE49-F238E27FC236}">
                <a16:creationId xmlns:a16="http://schemas.microsoft.com/office/drawing/2014/main" id="{F3BC9203-D5DB-6AD0-16B1-97E925F520BB}"/>
              </a:ext>
            </a:extLst>
          </p:cNvPr>
          <p:cNvSpPr/>
          <p:nvPr/>
        </p:nvSpPr>
        <p:spPr>
          <a:xfrm rot="-5400000">
            <a:off x="3188286" y="4542824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D46469-E630-7E6B-45D8-83B1696027B6}"/>
              </a:ext>
            </a:extLst>
          </p:cNvPr>
          <p:cNvSpPr/>
          <p:nvPr/>
        </p:nvSpPr>
        <p:spPr>
          <a:xfrm>
            <a:off x="0" y="9728"/>
            <a:ext cx="4756935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Google Shape;719;p63">
            <a:extLst>
              <a:ext uri="{FF2B5EF4-FFF2-40B4-BE49-F238E27FC236}">
                <a16:creationId xmlns:a16="http://schemas.microsoft.com/office/drawing/2014/main" id="{C67113B0-6C05-0ABA-291C-3B602AF5EA14}"/>
              </a:ext>
            </a:extLst>
          </p:cNvPr>
          <p:cNvSpPr txBox="1">
            <a:spLocks/>
          </p:cNvSpPr>
          <p:nvPr/>
        </p:nvSpPr>
        <p:spPr>
          <a:xfrm>
            <a:off x="7490378" y="5212091"/>
            <a:ext cx="3415200" cy="390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3200" dirty="0">
                <a:solidFill>
                  <a:schemeClr val="tx2"/>
                </a:solidFill>
                <a:latin typeface="Oswald" pitchFamily="2" charset="0"/>
              </a:rPr>
              <a:t>—HARUN ROBERT</a:t>
            </a:r>
          </a:p>
        </p:txBody>
      </p:sp>
      <p:sp>
        <p:nvSpPr>
          <p:cNvPr id="7" name="Google Shape;720;p63">
            <a:extLst>
              <a:ext uri="{FF2B5EF4-FFF2-40B4-BE49-F238E27FC236}">
                <a16:creationId xmlns:a16="http://schemas.microsoft.com/office/drawing/2014/main" id="{52911958-B8D1-1B5A-D22C-47D70BCDD5FE}"/>
              </a:ext>
            </a:extLst>
          </p:cNvPr>
          <p:cNvSpPr txBox="1">
            <a:spLocks/>
          </p:cNvSpPr>
          <p:nvPr/>
        </p:nvSpPr>
        <p:spPr>
          <a:xfrm>
            <a:off x="5749046" y="824412"/>
            <a:ext cx="5156531" cy="3442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Cabin" panose="020B0604020202020204" charset="0"/>
              </a:rPr>
              <a:t>“He wanted to be spiderman when he was a child, cause at that time he was the only superhero who wore his underwear inside”</a:t>
            </a:r>
          </a:p>
        </p:txBody>
      </p:sp>
      <p:cxnSp>
        <p:nvCxnSpPr>
          <p:cNvPr id="8" name="Google Shape;721;p63">
            <a:extLst>
              <a:ext uri="{FF2B5EF4-FFF2-40B4-BE49-F238E27FC236}">
                <a16:creationId xmlns:a16="http://schemas.microsoft.com/office/drawing/2014/main" id="{8FCB9E72-C717-D3DA-678D-0B28E33348B6}"/>
              </a:ext>
            </a:extLst>
          </p:cNvPr>
          <p:cNvCxnSpPr>
            <a:cxnSpLocks/>
          </p:cNvCxnSpPr>
          <p:nvPr/>
        </p:nvCxnSpPr>
        <p:spPr>
          <a:xfrm>
            <a:off x="9417994" y="4689056"/>
            <a:ext cx="1324071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5266294-AF64-09CA-99E9-981110DC3828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332"/>
            <a:ext cx="4755109" cy="8453527"/>
          </a:xfrm>
          <a:prstGeom prst="rect">
            <a:avLst/>
          </a:prstGeom>
        </p:spPr>
      </p:pic>
      <p:sp>
        <p:nvSpPr>
          <p:cNvPr id="9" name="Google Shape;457;p48">
            <a:extLst>
              <a:ext uri="{FF2B5EF4-FFF2-40B4-BE49-F238E27FC236}">
                <a16:creationId xmlns:a16="http://schemas.microsoft.com/office/drawing/2014/main" id="{D5E5CED5-D1AD-12AC-6DB5-9B0523824CD2}"/>
              </a:ext>
            </a:extLst>
          </p:cNvPr>
          <p:cNvSpPr txBox="1">
            <a:spLocks/>
          </p:cNvSpPr>
          <p:nvPr/>
        </p:nvSpPr>
        <p:spPr>
          <a:xfrm>
            <a:off x="-5864573" y="5990808"/>
            <a:ext cx="10622422" cy="1356098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7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7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0" name="Google Shape;457;p48">
            <a:extLst>
              <a:ext uri="{FF2B5EF4-FFF2-40B4-BE49-F238E27FC236}">
                <a16:creationId xmlns:a16="http://schemas.microsoft.com/office/drawing/2014/main" id="{121A1FE2-63B4-9ADC-B9F4-25601F5A25CB}"/>
              </a:ext>
            </a:extLst>
          </p:cNvPr>
          <p:cNvSpPr txBox="1">
            <a:spLocks/>
          </p:cNvSpPr>
          <p:nvPr/>
        </p:nvSpPr>
        <p:spPr>
          <a:xfrm rot="16200000">
            <a:off x="7766511" y="836975"/>
            <a:ext cx="84094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2" name="Google Shape;644;p58">
            <a:extLst>
              <a:ext uri="{FF2B5EF4-FFF2-40B4-BE49-F238E27FC236}">
                <a16:creationId xmlns:a16="http://schemas.microsoft.com/office/drawing/2014/main" id="{869C1187-4C07-CC7E-96CD-ACCDE85DF093}"/>
              </a:ext>
            </a:extLst>
          </p:cNvPr>
          <p:cNvSpPr/>
          <p:nvPr/>
        </p:nvSpPr>
        <p:spPr>
          <a:xfrm>
            <a:off x="6901216" y="6170463"/>
            <a:ext cx="3097868" cy="3098241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13" name="Google Shape;473;p49">
            <a:extLst>
              <a:ext uri="{FF2B5EF4-FFF2-40B4-BE49-F238E27FC236}">
                <a16:creationId xmlns:a16="http://schemas.microsoft.com/office/drawing/2014/main" id="{D2A74BAB-046D-18ED-E160-283E2AEFBC03}"/>
              </a:ext>
            </a:extLst>
          </p:cNvPr>
          <p:cNvSpPr/>
          <p:nvPr/>
        </p:nvSpPr>
        <p:spPr>
          <a:xfrm>
            <a:off x="-1776134" y="-1988736"/>
            <a:ext cx="3062556" cy="3313659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081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9;p48">
            <a:extLst>
              <a:ext uri="{FF2B5EF4-FFF2-40B4-BE49-F238E27FC236}">
                <a16:creationId xmlns:a16="http://schemas.microsoft.com/office/drawing/2014/main" id="{46D55D52-1B57-46A6-C061-A670661D3443}"/>
              </a:ext>
            </a:extLst>
          </p:cNvPr>
          <p:cNvSpPr/>
          <p:nvPr/>
        </p:nvSpPr>
        <p:spPr>
          <a:xfrm>
            <a:off x="0" y="6125519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02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3" name="Google Shape;460;p48">
            <a:extLst>
              <a:ext uri="{FF2B5EF4-FFF2-40B4-BE49-F238E27FC236}">
                <a16:creationId xmlns:a16="http://schemas.microsoft.com/office/drawing/2014/main" id="{C984D12B-31E1-4FFB-B5E7-F389BBF04855}"/>
              </a:ext>
            </a:extLst>
          </p:cNvPr>
          <p:cNvSpPr/>
          <p:nvPr/>
        </p:nvSpPr>
        <p:spPr>
          <a:xfrm>
            <a:off x="2979905" y="6127346"/>
            <a:ext cx="9212095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644;p58">
            <a:extLst>
              <a:ext uri="{FF2B5EF4-FFF2-40B4-BE49-F238E27FC236}">
                <a16:creationId xmlns:a16="http://schemas.microsoft.com/office/drawing/2014/main" id="{7D29DDD1-2D64-59B6-41A0-3FE39137B84A}"/>
              </a:ext>
            </a:extLst>
          </p:cNvPr>
          <p:cNvSpPr/>
          <p:nvPr/>
        </p:nvSpPr>
        <p:spPr>
          <a:xfrm>
            <a:off x="9212094" y="-1201546"/>
            <a:ext cx="3631504" cy="3631941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0"/>
            </a:endParaRPr>
          </a:p>
        </p:txBody>
      </p:sp>
      <p:sp>
        <p:nvSpPr>
          <p:cNvPr id="5" name="Google Shape;473;p49">
            <a:extLst>
              <a:ext uri="{FF2B5EF4-FFF2-40B4-BE49-F238E27FC236}">
                <a16:creationId xmlns:a16="http://schemas.microsoft.com/office/drawing/2014/main" id="{EA927B20-1018-5726-3840-A5468B526E84}"/>
              </a:ext>
            </a:extLst>
          </p:cNvPr>
          <p:cNvSpPr/>
          <p:nvPr/>
        </p:nvSpPr>
        <p:spPr>
          <a:xfrm>
            <a:off x="3884848" y="4265460"/>
            <a:ext cx="2882361" cy="3118690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57;p48">
            <a:extLst>
              <a:ext uri="{FF2B5EF4-FFF2-40B4-BE49-F238E27FC236}">
                <a16:creationId xmlns:a16="http://schemas.microsoft.com/office/drawing/2014/main" id="{0BCCCFDB-C53B-0C55-2D7E-7851EAE78623}"/>
              </a:ext>
            </a:extLst>
          </p:cNvPr>
          <p:cNvSpPr txBox="1">
            <a:spLocks/>
          </p:cNvSpPr>
          <p:nvPr/>
        </p:nvSpPr>
        <p:spPr>
          <a:xfrm>
            <a:off x="-3336405" y="-298961"/>
            <a:ext cx="10505690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7" name="Google Shape;457;p48">
            <a:extLst>
              <a:ext uri="{FF2B5EF4-FFF2-40B4-BE49-F238E27FC236}">
                <a16:creationId xmlns:a16="http://schemas.microsoft.com/office/drawing/2014/main" id="{0DE9E680-B7AA-87C9-0EDC-A198D160BFD2}"/>
              </a:ext>
            </a:extLst>
          </p:cNvPr>
          <p:cNvSpPr txBox="1">
            <a:spLocks/>
          </p:cNvSpPr>
          <p:nvPr/>
        </p:nvSpPr>
        <p:spPr>
          <a:xfrm>
            <a:off x="8149224" y="2963084"/>
            <a:ext cx="1075879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25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25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17" name="Google Shape;457;p48">
            <a:extLst>
              <a:ext uri="{FF2B5EF4-FFF2-40B4-BE49-F238E27FC236}">
                <a16:creationId xmlns:a16="http://schemas.microsoft.com/office/drawing/2014/main" id="{96592535-5BFB-BEC5-B74C-385C4E664FE3}"/>
              </a:ext>
            </a:extLst>
          </p:cNvPr>
          <p:cNvSpPr txBox="1">
            <a:spLocks/>
          </p:cNvSpPr>
          <p:nvPr/>
        </p:nvSpPr>
        <p:spPr>
          <a:xfrm>
            <a:off x="1385300" y="1752724"/>
            <a:ext cx="4295653" cy="2091447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tx2"/>
                </a:solidFill>
                <a:latin typeface="Oswald" pitchFamily="2" charset="0"/>
              </a:rPr>
              <a:t>TEDx </a:t>
            </a: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HIGHLIGHTS</a:t>
            </a:r>
          </a:p>
        </p:txBody>
      </p:sp>
    </p:spTree>
    <p:extLst>
      <p:ext uri="{BB962C8B-B14F-4D97-AF65-F5344CB8AC3E}">
        <p14:creationId xmlns:p14="http://schemas.microsoft.com/office/powerpoint/2010/main" val="1082191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457;p48">
            <a:extLst>
              <a:ext uri="{FF2B5EF4-FFF2-40B4-BE49-F238E27FC236}">
                <a16:creationId xmlns:a16="http://schemas.microsoft.com/office/drawing/2014/main" id="{E9669BA1-C900-AD14-3C71-D0CC20364355}"/>
              </a:ext>
            </a:extLst>
          </p:cNvPr>
          <p:cNvSpPr txBox="1">
            <a:spLocks/>
          </p:cNvSpPr>
          <p:nvPr/>
        </p:nvSpPr>
        <p:spPr>
          <a:xfrm>
            <a:off x="881974" y="-238837"/>
            <a:ext cx="1042805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83375F-4A76-0414-C808-7E92326CAB55}"/>
              </a:ext>
            </a:extLst>
          </p:cNvPr>
          <p:cNvSpPr/>
          <p:nvPr/>
        </p:nvSpPr>
        <p:spPr>
          <a:xfrm>
            <a:off x="7903" y="12057"/>
            <a:ext cx="4771656" cy="6858001"/>
          </a:xfrm>
          <a:prstGeom prst="rect">
            <a:avLst/>
          </a:prstGeom>
          <a:solidFill>
            <a:srgbClr val="191A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Google Shape;457;p48">
            <a:extLst>
              <a:ext uri="{FF2B5EF4-FFF2-40B4-BE49-F238E27FC236}">
                <a16:creationId xmlns:a16="http://schemas.microsoft.com/office/drawing/2014/main" id="{F8B0CCEE-15B3-1CD8-E4E2-ACF1AD570F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89690" y="1857784"/>
            <a:ext cx="2669592" cy="939846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7000" dirty="0">
                <a:solidFill>
                  <a:schemeClr val="dk2"/>
                </a:solidFill>
                <a:latin typeface="Oswald" pitchFamily="2" charset="0"/>
              </a:rPr>
              <a:t>TEDx</a:t>
            </a:r>
            <a:endParaRPr sz="7000" dirty="0">
              <a:solidFill>
                <a:schemeClr val="dk2"/>
              </a:solidFill>
              <a:latin typeface="Oswald" pitchFamily="2" charset="0"/>
            </a:endParaRPr>
          </a:p>
        </p:txBody>
      </p:sp>
      <p:sp>
        <p:nvSpPr>
          <p:cNvPr id="13" name="Google Shape;459;p48">
            <a:extLst>
              <a:ext uri="{FF2B5EF4-FFF2-40B4-BE49-F238E27FC236}">
                <a16:creationId xmlns:a16="http://schemas.microsoft.com/office/drawing/2014/main" id="{50961664-17AA-465F-110F-E93F8140510C}"/>
              </a:ext>
            </a:extLst>
          </p:cNvPr>
          <p:cNvSpPr/>
          <p:nvPr/>
        </p:nvSpPr>
        <p:spPr>
          <a:xfrm rot="-5400000">
            <a:off x="3694891" y="5043181"/>
            <a:ext cx="2882361" cy="7324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05</a:t>
            </a:r>
            <a:r>
              <a:rPr b="0" i="0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dirty="0">
                <a:ln w="19050" cap="flat" cmpd="sng">
                  <a:solidFill>
                    <a:schemeClr val="bg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3</a:t>
            </a:r>
            <a:endParaRPr b="0" i="0" dirty="0">
              <a:ln w="19050" cap="flat" cmpd="sng">
                <a:solidFill>
                  <a:schemeClr val="bg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14" name="Google Shape;460;p48">
            <a:extLst>
              <a:ext uri="{FF2B5EF4-FFF2-40B4-BE49-F238E27FC236}">
                <a16:creationId xmlns:a16="http://schemas.microsoft.com/office/drawing/2014/main" id="{C87B7A33-DD8D-21B8-0F08-13B750BBACF4}"/>
              </a:ext>
            </a:extLst>
          </p:cNvPr>
          <p:cNvSpPr/>
          <p:nvPr/>
        </p:nvSpPr>
        <p:spPr>
          <a:xfrm rot="-5400000">
            <a:off x="3201180" y="1570477"/>
            <a:ext cx="3871609" cy="730654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462;p48">
            <a:extLst>
              <a:ext uri="{FF2B5EF4-FFF2-40B4-BE49-F238E27FC236}">
                <a16:creationId xmlns:a16="http://schemas.microsoft.com/office/drawing/2014/main" id="{0F5289BD-BD70-8EA9-7686-F87D7D93E347}"/>
              </a:ext>
            </a:extLst>
          </p:cNvPr>
          <p:cNvPicPr preferRelativeResize="0"/>
          <p:nvPr/>
        </p:nvPicPr>
        <p:blipFill rotWithShape="1">
          <a:blip r:embed="rId2">
            <a:alphaModFix amt="75000"/>
          </a:blip>
          <a:srcRect l="21422" r="32447"/>
          <a:stretch/>
        </p:blipFill>
        <p:spPr>
          <a:xfrm>
            <a:off x="1" y="0"/>
            <a:ext cx="4771656" cy="687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473;p49">
            <a:extLst>
              <a:ext uri="{FF2B5EF4-FFF2-40B4-BE49-F238E27FC236}">
                <a16:creationId xmlns:a16="http://schemas.microsoft.com/office/drawing/2014/main" id="{AA6BCCAD-3F59-ED0E-32CB-463D59885030}"/>
              </a:ext>
            </a:extLst>
          </p:cNvPr>
          <p:cNvSpPr/>
          <p:nvPr/>
        </p:nvSpPr>
        <p:spPr>
          <a:xfrm>
            <a:off x="2129617" y="5729169"/>
            <a:ext cx="2490000" cy="2490300"/>
          </a:xfrm>
          <a:prstGeom prst="ellipse">
            <a:avLst/>
          </a:prstGeom>
          <a:noFill/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44;p58">
            <a:extLst>
              <a:ext uri="{FF2B5EF4-FFF2-40B4-BE49-F238E27FC236}">
                <a16:creationId xmlns:a16="http://schemas.microsoft.com/office/drawing/2014/main" id="{30BBFD9B-9C23-F5C2-930D-948E6E1C39AC}"/>
              </a:ext>
            </a:extLst>
          </p:cNvPr>
          <p:cNvSpPr/>
          <p:nvPr/>
        </p:nvSpPr>
        <p:spPr>
          <a:xfrm>
            <a:off x="-572696" y="-1240458"/>
            <a:ext cx="3097868" cy="3098241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28575">
                <a:solidFill>
                  <a:schemeClr val="tx1"/>
                </a:solidFill>
              </a:ln>
              <a:latin typeface="Oswald" pitchFamily="2" charset="0"/>
            </a:endParaRPr>
          </a:p>
        </p:txBody>
      </p:sp>
      <p:sp>
        <p:nvSpPr>
          <p:cNvPr id="3" name="Google Shape;457;p48">
            <a:extLst>
              <a:ext uri="{FF2B5EF4-FFF2-40B4-BE49-F238E27FC236}">
                <a16:creationId xmlns:a16="http://schemas.microsoft.com/office/drawing/2014/main" id="{6915B6B0-A97E-6AE9-56F1-7D7E18ED77FB}"/>
              </a:ext>
            </a:extLst>
          </p:cNvPr>
          <p:cNvSpPr txBox="1">
            <a:spLocks/>
          </p:cNvSpPr>
          <p:nvPr/>
        </p:nvSpPr>
        <p:spPr>
          <a:xfrm>
            <a:off x="6543473" y="5976094"/>
            <a:ext cx="10428051" cy="1120742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spcAft>
                <a:spcPts val="200"/>
              </a:spcAft>
            </a:pPr>
            <a:r>
              <a:rPr lang="en-US" sz="10000" dirty="0" err="1">
                <a:ln w="19050">
                  <a:solidFill>
                    <a:schemeClr val="bg2">
                      <a:lumMod val="50000"/>
                    </a:schemeClr>
                  </a:solidFill>
                </a:ln>
                <a:noFill/>
                <a:latin typeface="Oswald" pitchFamily="2" charset="0"/>
              </a:rPr>
              <a:t>TEDxIITGANDHINAGAR</a:t>
            </a:r>
            <a:endParaRPr lang="en-IN" sz="10000" dirty="0">
              <a:ln w="19050">
                <a:solidFill>
                  <a:schemeClr val="bg2">
                    <a:lumMod val="50000"/>
                  </a:schemeClr>
                </a:solidFill>
              </a:ln>
              <a:noFill/>
              <a:latin typeface="Oswald" pitchFamily="2" charset="0"/>
            </a:endParaRPr>
          </a:p>
        </p:txBody>
      </p:sp>
      <p:sp>
        <p:nvSpPr>
          <p:cNvPr id="4" name="Google Shape;457;p48">
            <a:extLst>
              <a:ext uri="{FF2B5EF4-FFF2-40B4-BE49-F238E27FC236}">
                <a16:creationId xmlns:a16="http://schemas.microsoft.com/office/drawing/2014/main" id="{263E5C71-332D-4963-0BD2-CFD3DC40206B}"/>
              </a:ext>
            </a:extLst>
          </p:cNvPr>
          <p:cNvSpPr txBox="1">
            <a:spLocks/>
          </p:cNvSpPr>
          <p:nvPr/>
        </p:nvSpPr>
        <p:spPr>
          <a:xfrm>
            <a:off x="6689690" y="2912575"/>
            <a:ext cx="2669592" cy="1032848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bg1"/>
                </a:solidFill>
                <a:latin typeface="Oswald" pitchFamily="2" charset="0"/>
              </a:rPr>
              <a:t>EVENTS</a:t>
            </a:r>
          </a:p>
        </p:txBody>
      </p:sp>
      <p:sp>
        <p:nvSpPr>
          <p:cNvPr id="5" name="Google Shape;457;p48">
            <a:extLst>
              <a:ext uri="{FF2B5EF4-FFF2-40B4-BE49-F238E27FC236}">
                <a16:creationId xmlns:a16="http://schemas.microsoft.com/office/drawing/2014/main" id="{90FC8072-EAAA-D15E-A91A-E5D7395DA83C}"/>
              </a:ext>
            </a:extLst>
          </p:cNvPr>
          <p:cNvSpPr txBox="1">
            <a:spLocks/>
          </p:cNvSpPr>
          <p:nvPr/>
        </p:nvSpPr>
        <p:spPr>
          <a:xfrm>
            <a:off x="6689690" y="4000899"/>
            <a:ext cx="2669592" cy="1042861"/>
          </a:xfrm>
          <a:prstGeom prst="rect">
            <a:avLst/>
          </a:prstGeom>
        </p:spPr>
        <p:txBody>
          <a:bodyPr spcFirstLastPara="1" vert="horz" wrap="square" lIns="45700" tIns="0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IN" sz="7000" dirty="0">
                <a:solidFill>
                  <a:schemeClr val="dk2"/>
                </a:solidFill>
                <a:latin typeface="Oswald" pitchFamily="2" charset="0"/>
              </a:rPr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334442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A01727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579</Words>
  <Application>Microsoft Office PowerPoint</Application>
  <PresentationFormat>Widescreen</PresentationFormat>
  <Paragraphs>163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Cabin</vt:lpstr>
      <vt:lpstr>Calibri</vt:lpstr>
      <vt:lpstr>Calibri Light</vt:lpstr>
      <vt:lpstr>Oswald</vt:lpstr>
      <vt:lpstr>Oswald;500</vt:lpstr>
      <vt:lpstr>Office Theme</vt:lpstr>
      <vt:lpstr>TEDx IITGandhinagar Orientation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TEDx</vt:lpstr>
      <vt:lpstr>PowerPoint Presentation</vt:lpstr>
      <vt:lpstr>PowerPoint Presentation</vt:lpstr>
      <vt:lpstr>TEDx</vt:lpstr>
      <vt:lpstr>PowerPoint Presentation</vt:lpstr>
      <vt:lpstr>PowerPoint Presentation</vt:lpstr>
      <vt:lpstr>TEDx</vt:lpstr>
      <vt:lpstr>PowerPoint Presentation</vt:lpstr>
      <vt:lpstr>TEDx</vt:lpstr>
      <vt:lpstr>TEDx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TEDx IITGandhinagar Orientation</dc:title>
  <dc:creator>Parth Govale</dc:creator>
  <cp:lastModifiedBy>Parth Govale</cp:lastModifiedBy>
  <cp:revision>13</cp:revision>
  <dcterms:created xsi:type="dcterms:W3CDTF">2023-08-15T09:50:16Z</dcterms:created>
  <dcterms:modified xsi:type="dcterms:W3CDTF">2023-08-18T19:25:22Z</dcterms:modified>
</cp:coreProperties>
</file>

<file path=docProps/thumbnail.jpeg>
</file>